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84" Type="http://schemas.openxmlformats.org/officeDocument/2006/relationships/slide" Target="slides/slide80.xml"/><Relationship Id="rId42" Type="http://schemas.openxmlformats.org/officeDocument/2006/relationships/slide" Target="slides/slide38.xml"/><Relationship Id="rId89" Type="http://schemas.openxmlformats.org/officeDocument/2006/relationships/slide" Target="slides/slide85.xml"/><Relationship Id="rId47" Type="http://schemas.openxmlformats.org/officeDocument/2006/relationships/slide" Target="slides/slide43.xml"/><Relationship Id="rId63" Type="http://schemas.openxmlformats.org/officeDocument/2006/relationships/slide" Target="slides/slide59.xml"/><Relationship Id="rId21" Type="http://schemas.openxmlformats.org/officeDocument/2006/relationships/slide" Target="slides/slide17.xml"/><Relationship Id="rId68" Type="http://schemas.openxmlformats.org/officeDocument/2006/relationships/slide" Target="slides/slide64.xml"/><Relationship Id="rId16" Type="http://schemas.openxmlformats.org/officeDocument/2006/relationships/slide" Target="slides/slide12.xml"/><Relationship Id="rId74" Type="http://schemas.openxmlformats.org/officeDocument/2006/relationships/slide" Target="slides/slide70.xml"/><Relationship Id="rId32" Type="http://schemas.openxmlformats.org/officeDocument/2006/relationships/slide" Target="slides/slide28.xml"/><Relationship Id="rId79" Type="http://schemas.openxmlformats.org/officeDocument/2006/relationships/slide" Target="slides/slide75.xml"/><Relationship Id="rId37" Type="http://schemas.openxmlformats.org/officeDocument/2006/relationships/slide" Target="slides/slide33.xml"/><Relationship Id="rId53" Type="http://schemas.openxmlformats.org/officeDocument/2006/relationships/slide" Target="slides/slide49.xml"/><Relationship Id="rId11" Type="http://schemas.openxmlformats.org/officeDocument/2006/relationships/slide" Target="slides/slide7.xml"/><Relationship Id="rId58" Type="http://schemas.openxmlformats.org/officeDocument/2006/relationships/slide" Target="slides/slide5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ustomXml" Target="../customXml/item2.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22" Type="http://schemas.openxmlformats.org/officeDocument/2006/relationships/slide" Target="slides/slide18.xml"/><Relationship Id="rId69" Type="http://schemas.openxmlformats.org/officeDocument/2006/relationships/slide" Target="slides/slide65.xml"/><Relationship Id="rId27" Type="http://schemas.openxmlformats.org/officeDocument/2006/relationships/slide" Target="slides/slide23.xml"/><Relationship Id="rId85" Type="http://schemas.openxmlformats.org/officeDocument/2006/relationships/slide" Target="slides/slide81.xml"/><Relationship Id="rId80" Type="http://schemas.openxmlformats.org/officeDocument/2006/relationships/slide" Target="slides/slide76.xml"/><Relationship Id="rId8" Type="http://schemas.openxmlformats.org/officeDocument/2006/relationships/slide" Target="slides/slide4.xml"/><Relationship Id="rId72" Type="http://schemas.openxmlformats.org/officeDocument/2006/relationships/slide" Target="slides/slide68.xml"/><Relationship Id="rId51" Type="http://schemas.openxmlformats.org/officeDocument/2006/relationships/slide" Target="slides/slide47.xml"/><Relationship Id="rId93" Type="http://schemas.openxmlformats.org/officeDocument/2006/relationships/slide" Target="slides/slide89.xml"/><Relationship Id="rId3" Type="http://schemas.openxmlformats.org/officeDocument/2006/relationships/slideMaster" Target="slideMasters/slideMaster1.xml"/><Relationship Id="rId46" Type="http://schemas.openxmlformats.org/officeDocument/2006/relationships/slide" Target="slides/slide42.xml"/><Relationship Id="rId33" Type="http://schemas.openxmlformats.org/officeDocument/2006/relationships/slide" Target="slides/slide29.xml"/><Relationship Id="rId38" Type="http://schemas.openxmlformats.org/officeDocument/2006/relationships/slide" Target="slides/slide34.xml"/><Relationship Id="rId67" Type="http://schemas.openxmlformats.org/officeDocument/2006/relationships/slide" Target="slides/slide63.xml"/><Relationship Id="rId25" Type="http://schemas.openxmlformats.org/officeDocument/2006/relationships/slide" Target="slides/slide21.xml"/><Relationship Id="rId12" Type="http://schemas.openxmlformats.org/officeDocument/2006/relationships/slide" Target="slides/slide8.xml"/><Relationship Id="rId59" Type="http://schemas.openxmlformats.org/officeDocument/2006/relationships/slide" Target="slides/slide55.xml"/><Relationship Id="rId17" Type="http://schemas.openxmlformats.org/officeDocument/2006/relationships/slide" Target="slides/slide13.xml"/><Relationship Id="rId83" Type="http://schemas.openxmlformats.org/officeDocument/2006/relationships/slide" Target="slides/slide79.xml"/><Relationship Id="rId41" Type="http://schemas.openxmlformats.org/officeDocument/2006/relationships/slide" Target="slides/slide37.xml"/><Relationship Id="rId88" Type="http://schemas.openxmlformats.org/officeDocument/2006/relationships/slide" Target="slides/slide84.xml"/><Relationship Id="rId75" Type="http://schemas.openxmlformats.org/officeDocument/2006/relationships/slide" Target="slides/slide71.xml"/><Relationship Id="rId70" Type="http://schemas.openxmlformats.org/officeDocument/2006/relationships/slide" Target="slides/slide66.xml"/><Relationship Id="rId62" Type="http://schemas.openxmlformats.org/officeDocument/2006/relationships/slide" Target="slides/slide58.xml"/><Relationship Id="rId20" Type="http://schemas.openxmlformats.org/officeDocument/2006/relationships/slide" Target="slides/slide16.xml"/><Relationship Id="rId54" Type="http://schemas.openxmlformats.org/officeDocument/2006/relationships/slide" Target="slides/slide50.xml"/><Relationship Id="rId91" Type="http://schemas.openxmlformats.org/officeDocument/2006/relationships/slide" Target="slides/slide87.xml"/><Relationship Id="rId96" Type="http://schemas.openxmlformats.org/officeDocument/2006/relationships/customXml" Target="../customXml/item3.xml"/><Relationship Id="rId1" Type="http://schemas.openxmlformats.org/officeDocument/2006/relationships/theme" Target="theme/theme2.xml"/><Relationship Id="rId6" Type="http://schemas.openxmlformats.org/officeDocument/2006/relationships/slide" Target="slides/slide2.xml"/><Relationship Id="rId49" Type="http://schemas.openxmlformats.org/officeDocument/2006/relationships/slide" Target="slides/slide45.xml"/><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57" Type="http://schemas.openxmlformats.org/officeDocument/2006/relationships/slide" Target="slides/slide53.xml"/><Relationship Id="rId15" Type="http://schemas.openxmlformats.org/officeDocument/2006/relationships/slide" Target="slides/slide11.xml"/><Relationship Id="rId86" Type="http://schemas.openxmlformats.org/officeDocument/2006/relationships/slide" Target="slides/slide82.xml"/><Relationship Id="rId44" Type="http://schemas.openxmlformats.org/officeDocument/2006/relationships/slide" Target="slides/slide40.xml"/><Relationship Id="rId81" Type="http://schemas.openxmlformats.org/officeDocument/2006/relationships/slide" Target="slides/slide77.xml"/><Relationship Id="rId73" Type="http://schemas.openxmlformats.org/officeDocument/2006/relationships/slide" Target="slides/slide69.xml"/><Relationship Id="rId31" Type="http://schemas.openxmlformats.org/officeDocument/2006/relationships/slide" Target="slides/slide27.xml"/><Relationship Id="rId78" Type="http://schemas.openxmlformats.org/officeDocument/2006/relationships/slide" Target="slides/slide74.xml"/><Relationship Id="rId65" Type="http://schemas.openxmlformats.org/officeDocument/2006/relationships/slide" Target="slides/slide61.xml"/><Relationship Id="rId60" Type="http://schemas.openxmlformats.org/officeDocument/2006/relationships/slide" Target="slides/slide56.xml"/><Relationship Id="rId52" Type="http://schemas.openxmlformats.org/officeDocument/2006/relationships/slide" Target="slides/slide48.xml"/><Relationship Id="rId10" Type="http://schemas.openxmlformats.org/officeDocument/2006/relationships/slide" Target="slides/slide6.xml"/><Relationship Id="rId94" Type="http://schemas.openxmlformats.org/officeDocument/2006/relationships/customXml" Target="../customXml/item1.xml"/><Relationship Id="rId4" Type="http://schemas.openxmlformats.org/officeDocument/2006/relationships/notesMaster" Target="notesMasters/notesMaster1.xml"/><Relationship Id="rId9" Type="http://schemas.openxmlformats.org/officeDocument/2006/relationships/slide" Target="slides/slide5.xml"/><Relationship Id="rId39" Type="http://schemas.openxmlformats.org/officeDocument/2006/relationships/slide" Target="slides/slide35.xml"/><Relationship Id="rId13" Type="http://schemas.openxmlformats.org/officeDocument/2006/relationships/slide" Target="slides/slide9.xml"/><Relationship Id="rId18" Type="http://schemas.openxmlformats.org/officeDocument/2006/relationships/slide" Target="slides/slide14.xml"/><Relationship Id="rId76" Type="http://schemas.openxmlformats.org/officeDocument/2006/relationships/slide" Target="slides/slide72.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presProps" Target="presProps.xml"/><Relationship Id="rId29" Type="http://schemas.openxmlformats.org/officeDocument/2006/relationships/slide" Target="slides/slide25.xml"/><Relationship Id="rId40" Type="http://schemas.openxmlformats.org/officeDocument/2006/relationships/slide" Target="slides/slide36.xml"/><Relationship Id="rId87" Type="http://schemas.openxmlformats.org/officeDocument/2006/relationships/slide" Target="slides/slide83.xml"/><Relationship Id="rId45" Type="http://schemas.openxmlformats.org/officeDocument/2006/relationships/slide" Target="slides/slide41.xml"/><Relationship Id="rId66" Type="http://schemas.openxmlformats.org/officeDocument/2006/relationships/slide" Target="slides/slide62.xml"/><Relationship Id="rId24" Type="http://schemas.openxmlformats.org/officeDocument/2006/relationships/slide" Target="slides/slide20.xml"/><Relationship Id="rId82" Type="http://schemas.openxmlformats.org/officeDocument/2006/relationships/slide" Target="slides/slide78.xml"/><Relationship Id="rId61" Type="http://schemas.openxmlformats.org/officeDocument/2006/relationships/slide" Target="slides/slide57.xml"/><Relationship Id="rId19" Type="http://schemas.openxmlformats.org/officeDocument/2006/relationships/slide" Target="slides/slide15.xml"/><Relationship Id="rId30" Type="http://schemas.openxmlformats.org/officeDocument/2006/relationships/slide" Target="slides/slide26.xml"/><Relationship Id="rId77" Type="http://schemas.openxmlformats.org/officeDocument/2006/relationships/slide" Target="slides/slide73.xml"/><Relationship Id="rId35" Type="http://schemas.openxmlformats.org/officeDocument/2006/relationships/slide" Target="slides/slide31.xml"/><Relationship Id="rId56" Type="http://schemas.openxmlformats.org/officeDocument/2006/relationships/slide" Target="slides/slide52.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525282b1f_7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e525282b1f_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525282b1f_7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e525282b1f_7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525282b1f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525282b1f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31ad91dd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31ad91dd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831ad91dd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831ad91dd_0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831ad91dd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831ad91dd_0_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52492156a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52492156a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31ad91dd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31ad91dd_0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52492156a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52492156a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46ae20c22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46ae20c22_0_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46ae20c22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46ae20c22_0_1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46ae20c22_0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46ae20c22_0_1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46ae20c22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46ae20c22_0_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46ae20c22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46ae20c22_0_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46ae20c22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46ae20c22_0_1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46ae20c22_0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46ae20c22_0_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46ae20c22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46ae20c22_0_1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46ae20c22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46ae20c22_0_1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46ae20c22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46ae20c22_0_1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46ae20c22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46ae20c22_0_1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46ae20c22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46ae20c22_0_1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46ae20c22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46ae20c22_0_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46ae20c22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46ae20c22_0_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46ae20c22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46ae20c22_0_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525282b1f_7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e525282b1f_7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525282b1f_7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e525282b1f_7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525282b1f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525282b1f_0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525282b1f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525282b1f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831ad91dd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831ad91dd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31ad91dd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31ad91dd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46ae20c22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46ae20c22_0_2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46ae20c22_0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46ae20c22_0_2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46ae20c22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46ae20c22_0_2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46ae20c22_0_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46ae20c22_0_2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46ae20c22_0_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46ae20c22_0_2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46ae20c22_0_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46ae20c22_0_2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46ae20c22_0_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46ae20c22_0_2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6ae20c22_0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6ae20c22_0_2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6ae20c22_0_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6ae20c22_0_2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46ae20c22_0_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46ae20c22_0_2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46ae20c22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46ae20c22_0_2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46ae20c22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46ae20c22_0_2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46ae20c22_0_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46ae20c22_0_2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46ae20c22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46ae20c22_0_3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46ae20c22_0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46ae20c22_0_3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525282b1f_7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e525282b1f_7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525282b1f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525282b1f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525282b1f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525282b1f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31ad91dd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31ad91dd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831ad91dd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831ad91dd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52492156a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52492156a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52492156a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52492156a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831ad91dd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b831ad91dd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831ad91dd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831ad91dd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831ad91dd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831ad91dd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831ad91dd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b831ad91dd_0_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46ae20c2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46ae20c2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46ae20c22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46ae20c22_0_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46ae20c22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46ae20c22_0_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46ae20c22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46ae20c22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46ae20c22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46ae20c22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46ae20c2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e46ae20c22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46ae20c2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e46ae20c22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46ae20c22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46ae20c22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46ae20c22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46ae20c22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46ae20c22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46ae20c22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46ae20c22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46ae20c22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46ae20c22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46ae20c22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e46ae20c22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e46ae20c22_0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e46ae20c22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e46ae20c22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525282b1f_7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ge525282b1f_7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525282b1f_7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e525282b1f_7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sp>
        <p:nvSpPr>
          <p:cNvPr id="13" name="Google Shape;13;p2"/>
          <p:cNvSpPr txBox="1"/>
          <p:nvPr>
            <p:ph type="title"/>
          </p:nvPr>
        </p:nvSpPr>
        <p:spPr>
          <a:xfrm>
            <a:off x="1219200" y="3886200"/>
            <a:ext cx="6858000" cy="990600"/>
          </a:xfrm>
          <a:prstGeom prst="rect">
            <a:avLst/>
          </a:prstGeom>
          <a:noFill/>
          <a:ln>
            <a:noFill/>
          </a:ln>
        </p:spPr>
        <p:txBody>
          <a:bodyPr anchorCtr="0" anchor="t" bIns="45700" lIns="45700" spcFirstLastPara="1" rIns="45700" wrap="square" tIns="45700">
            <a:normAutofit/>
          </a:bodyPr>
          <a:lstStyle>
            <a:lvl1pPr lvl="0" algn="r">
              <a:lnSpc>
                <a:spcPct val="100000"/>
              </a:lnSpc>
              <a:spcBef>
                <a:spcPts val="0"/>
              </a:spcBef>
              <a:spcAft>
                <a:spcPts val="0"/>
              </a:spcAft>
              <a:buClr>
                <a:srgbClr val="000000"/>
              </a:buClr>
              <a:buSzPts val="3200"/>
              <a:buFont typeface="Arial"/>
              <a:buNone/>
              <a:defRPr>
                <a:solidFill>
                  <a:srgbClr val="000000"/>
                </a:solidFill>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14" name="Google Shape;14;p2"/>
          <p:cNvSpPr txBox="1"/>
          <p:nvPr>
            <p:ph idx="1" type="body"/>
          </p:nvPr>
        </p:nvSpPr>
        <p:spPr>
          <a:xfrm>
            <a:off x="1219200" y="5124450"/>
            <a:ext cx="6858000" cy="533400"/>
          </a:xfrm>
          <a:prstGeom prst="rect">
            <a:avLst/>
          </a:prstGeom>
          <a:noFill/>
          <a:ln>
            <a:noFill/>
          </a:ln>
        </p:spPr>
        <p:txBody>
          <a:bodyPr anchorCtr="0" anchor="t" bIns="45700" lIns="45700" spcFirstLastPara="1" rIns="45700" wrap="square" tIns="45700">
            <a:normAutofit/>
          </a:bodyPr>
          <a:lstStyle>
            <a:lvl1pPr indent="-228600" lvl="0" marL="457200" algn="r">
              <a:lnSpc>
                <a:spcPct val="100000"/>
              </a:lnSpc>
              <a:spcBef>
                <a:spcPts val="600"/>
              </a:spcBef>
              <a:spcAft>
                <a:spcPts val="0"/>
              </a:spcAft>
              <a:buClr>
                <a:srgbClr val="464653"/>
              </a:buClr>
              <a:buSzPts val="2000"/>
              <a:buFont typeface="Arial"/>
              <a:buNone/>
              <a:defRPr sz="2000">
                <a:solidFill>
                  <a:srgbClr val="464653"/>
                </a:solidFill>
                <a:latin typeface="Arial"/>
                <a:ea typeface="Arial"/>
                <a:cs typeface="Arial"/>
                <a:sym typeface="Arial"/>
              </a:defRPr>
            </a:lvl1pPr>
            <a:lvl2pPr indent="-228600" lvl="1" marL="914400" algn="r">
              <a:lnSpc>
                <a:spcPct val="100000"/>
              </a:lnSpc>
              <a:spcBef>
                <a:spcPts val="600"/>
              </a:spcBef>
              <a:spcAft>
                <a:spcPts val="0"/>
              </a:spcAft>
              <a:buClr>
                <a:srgbClr val="464653"/>
              </a:buClr>
              <a:buSzPts val="2000"/>
              <a:buFont typeface="Arial"/>
              <a:buNone/>
              <a:defRPr sz="2000">
                <a:solidFill>
                  <a:srgbClr val="464653"/>
                </a:solidFill>
                <a:latin typeface="Arial"/>
                <a:ea typeface="Arial"/>
                <a:cs typeface="Arial"/>
                <a:sym typeface="Arial"/>
              </a:defRPr>
            </a:lvl2pPr>
            <a:lvl3pPr indent="-228600" lvl="2" marL="1371600" algn="r">
              <a:lnSpc>
                <a:spcPct val="100000"/>
              </a:lnSpc>
              <a:spcBef>
                <a:spcPts val="600"/>
              </a:spcBef>
              <a:spcAft>
                <a:spcPts val="0"/>
              </a:spcAft>
              <a:buClr>
                <a:srgbClr val="464653"/>
              </a:buClr>
              <a:buSzPts val="2000"/>
              <a:buFont typeface="Arial"/>
              <a:buNone/>
              <a:defRPr sz="2000">
                <a:solidFill>
                  <a:srgbClr val="464653"/>
                </a:solidFill>
                <a:latin typeface="Arial"/>
                <a:ea typeface="Arial"/>
                <a:cs typeface="Arial"/>
                <a:sym typeface="Arial"/>
              </a:defRPr>
            </a:lvl3pPr>
            <a:lvl4pPr indent="-228600" lvl="3" marL="1828800" algn="r">
              <a:lnSpc>
                <a:spcPct val="100000"/>
              </a:lnSpc>
              <a:spcBef>
                <a:spcPts val="600"/>
              </a:spcBef>
              <a:spcAft>
                <a:spcPts val="0"/>
              </a:spcAft>
              <a:buClr>
                <a:srgbClr val="464653"/>
              </a:buClr>
              <a:buSzPts val="2000"/>
              <a:buFont typeface="Arial"/>
              <a:buNone/>
              <a:defRPr sz="2000">
                <a:solidFill>
                  <a:srgbClr val="464653"/>
                </a:solidFill>
                <a:latin typeface="Arial"/>
                <a:ea typeface="Arial"/>
                <a:cs typeface="Arial"/>
                <a:sym typeface="Arial"/>
              </a:defRPr>
            </a:lvl4pPr>
            <a:lvl5pPr indent="-228600" lvl="4" marL="2286000" algn="r">
              <a:lnSpc>
                <a:spcPct val="100000"/>
              </a:lnSpc>
              <a:spcBef>
                <a:spcPts val="600"/>
              </a:spcBef>
              <a:spcAft>
                <a:spcPts val="0"/>
              </a:spcAft>
              <a:buClr>
                <a:srgbClr val="464653"/>
              </a:buClr>
              <a:buSzPts val="2000"/>
              <a:buFont typeface="Arial"/>
              <a:buNone/>
              <a:defRPr sz="2000">
                <a:solidFill>
                  <a:srgbClr val="464653"/>
                </a:solidFill>
                <a:latin typeface="Arial"/>
                <a:ea typeface="Arial"/>
                <a:cs typeface="Arial"/>
                <a:sym typeface="Arial"/>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
        <p:nvSpPr>
          <p:cNvPr id="15" name="Google Shape;15;p2"/>
          <p:cNvSpPr txBox="1"/>
          <p:nvPr>
            <p:ph idx="12" type="sldNum"/>
          </p:nvPr>
        </p:nvSpPr>
        <p:spPr>
          <a:xfrm>
            <a:off x="1216152" y="6355079"/>
            <a:ext cx="301908" cy="307341"/>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sp>
        <p:nvSpPr>
          <p:cNvPr id="16" name="Google Shape;16;p2"/>
          <p:cNvSpPr/>
          <p:nvPr/>
        </p:nvSpPr>
        <p:spPr>
          <a:xfrm>
            <a:off x="904875" y="3648075"/>
            <a:ext cx="7315200" cy="1280161"/>
          </a:xfrm>
          <a:prstGeom prst="rect">
            <a:avLst/>
          </a:prstGeom>
          <a:noFill/>
          <a:ln cap="rnd"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 name="Google Shape;17;p2"/>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 name="Google Shape;18;p2"/>
          <p:cNvSpPr/>
          <p:nvPr/>
        </p:nvSpPr>
        <p:spPr>
          <a:xfrm>
            <a:off x="904875" y="3648075"/>
            <a:ext cx="228600" cy="1280161"/>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 name="Google Shape;19;p2"/>
          <p:cNvSpPr/>
          <p:nvPr/>
        </p:nvSpPr>
        <p:spPr>
          <a:xfrm>
            <a:off x="914400" y="5048250"/>
            <a:ext cx="228600" cy="685800"/>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20" name="Shape 20"/>
        <p:cNvGrpSpPr/>
        <p:nvPr/>
      </p:nvGrpSpPr>
      <p:grpSpPr>
        <a:xfrm>
          <a:off x="0" y="0"/>
          <a:ext cx="0" cy="0"/>
          <a:chOff x="0" y="0"/>
          <a:chExt cx="0" cy="0"/>
        </a:xfrm>
      </p:grpSpPr>
      <p:sp>
        <p:nvSpPr>
          <p:cNvPr id="21" name="Google Shape;21;p3"/>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464653"/>
              </a:buClr>
              <a:buSzPts val="1800"/>
              <a:buNone/>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22" name="Google Shape;22;p3"/>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sp>
        <p:nvSpPr>
          <p:cNvPr id="23" name="Google Shape;23;p3"/>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600"/>
              </a:spcBef>
              <a:spcAft>
                <a:spcPts val="0"/>
              </a:spcAft>
              <a:buSzPts val="1368"/>
              <a:buChar char=""/>
              <a:defRPr/>
            </a:lvl2pPr>
            <a:lvl3pPr indent="-315467" lvl="2" marL="1371600" algn="l">
              <a:lnSpc>
                <a:spcPct val="100000"/>
              </a:lnSpc>
              <a:spcBef>
                <a:spcPts val="600"/>
              </a:spcBef>
              <a:spcAft>
                <a:spcPts val="0"/>
              </a:spcAft>
              <a:buSzPts val="1368"/>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4"/>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464653"/>
              </a:buClr>
              <a:buSzPts val="1800"/>
              <a:buNone/>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26" name="Google Shape;26;p4"/>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sp>
        <p:nvSpPr>
          <p:cNvPr id="27" name="Google Shape;27;p4"/>
          <p:cNvSpPr txBox="1"/>
          <p:nvPr>
            <p:ph idx="1" type="body"/>
          </p:nvPr>
        </p:nvSpPr>
        <p:spPr>
          <a:xfrm>
            <a:off x="457200" y="1219200"/>
            <a:ext cx="4041648" cy="4937760"/>
          </a:xfrm>
          <a:prstGeom prst="rect">
            <a:avLst/>
          </a:prstGeom>
          <a:noFill/>
          <a:ln>
            <a:noFill/>
          </a:ln>
        </p:spPr>
        <p:txBody>
          <a:bodyPr anchorCtr="0" anchor="t" bIns="45700" lIns="45700" spcFirstLastPara="1" rIns="45700"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600"/>
              </a:spcBef>
              <a:spcAft>
                <a:spcPts val="0"/>
              </a:spcAft>
              <a:buSzPts val="1368"/>
              <a:buChar char=""/>
              <a:defRPr/>
            </a:lvl2pPr>
            <a:lvl3pPr indent="-315467" lvl="2" marL="1371600" algn="l">
              <a:lnSpc>
                <a:spcPct val="100000"/>
              </a:lnSpc>
              <a:spcBef>
                <a:spcPts val="600"/>
              </a:spcBef>
              <a:spcAft>
                <a:spcPts val="0"/>
              </a:spcAft>
              <a:buSzPts val="1368"/>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rgbClr val="464653"/>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1219200" y="2971800"/>
            <a:ext cx="6858000" cy="1066800"/>
          </a:xfrm>
          <a:prstGeom prst="rect">
            <a:avLst/>
          </a:prstGeom>
          <a:noFill/>
          <a:ln>
            <a:noFill/>
          </a:ln>
        </p:spPr>
        <p:txBody>
          <a:bodyPr anchorCtr="0" anchor="t" bIns="45700" lIns="45700" spcFirstLastPara="1" rIns="45700" wrap="square" tIns="45700">
            <a:normAutofit/>
          </a:bodyPr>
          <a:lstStyle>
            <a:lvl1pPr lvl="0" algn="r">
              <a:lnSpc>
                <a:spcPct val="100000"/>
              </a:lnSpc>
              <a:spcBef>
                <a:spcPts val="0"/>
              </a:spcBef>
              <a:spcAft>
                <a:spcPts val="0"/>
              </a:spcAft>
              <a:buClr>
                <a:srgbClr val="DDE9EC"/>
              </a:buClr>
              <a:buSzPts val="3200"/>
              <a:buFont typeface="Arial"/>
              <a:buNone/>
              <a:defRPr>
                <a:solidFill>
                  <a:srgbClr val="DDE9EC"/>
                </a:solidFill>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30" name="Google Shape;30;p5"/>
          <p:cNvSpPr txBox="1"/>
          <p:nvPr>
            <p:ph idx="1" type="body"/>
          </p:nvPr>
        </p:nvSpPr>
        <p:spPr>
          <a:xfrm>
            <a:off x="1295400" y="4267200"/>
            <a:ext cx="6781800" cy="1143000"/>
          </a:xfrm>
          <a:prstGeom prst="rect">
            <a:avLst/>
          </a:prstGeom>
          <a:noFill/>
          <a:ln>
            <a:noFill/>
          </a:ln>
        </p:spPr>
        <p:txBody>
          <a:bodyPr anchorCtr="0" anchor="t" bIns="45700" lIns="45700" spcFirstLastPara="1" rIns="45700" wrap="square" tIns="45700">
            <a:normAutofit/>
          </a:bodyPr>
          <a:lstStyle>
            <a:lvl1pPr indent="-228600" lvl="0" marL="457200" algn="r">
              <a:lnSpc>
                <a:spcPct val="100000"/>
              </a:lnSpc>
              <a:spcBef>
                <a:spcPts val="600"/>
              </a:spcBef>
              <a:spcAft>
                <a:spcPts val="0"/>
              </a:spcAft>
              <a:buClr>
                <a:srgbClr val="FFFFFF"/>
              </a:buClr>
              <a:buSzPts val="2000"/>
              <a:buFont typeface="Arial"/>
              <a:buNone/>
              <a:defRPr sz="2000">
                <a:solidFill>
                  <a:srgbClr val="FFFFFF"/>
                </a:solidFill>
              </a:defRPr>
            </a:lvl1pPr>
            <a:lvl2pPr indent="-228600" lvl="1" marL="914400" algn="r">
              <a:lnSpc>
                <a:spcPct val="100000"/>
              </a:lnSpc>
              <a:spcBef>
                <a:spcPts val="600"/>
              </a:spcBef>
              <a:spcAft>
                <a:spcPts val="0"/>
              </a:spcAft>
              <a:buClr>
                <a:srgbClr val="FFFFFF"/>
              </a:buClr>
              <a:buSzPts val="2000"/>
              <a:buFont typeface="Arial"/>
              <a:buNone/>
              <a:defRPr sz="2000">
                <a:solidFill>
                  <a:srgbClr val="FFFFFF"/>
                </a:solidFill>
              </a:defRPr>
            </a:lvl2pPr>
            <a:lvl3pPr indent="-228600" lvl="2" marL="1371600" algn="r">
              <a:lnSpc>
                <a:spcPct val="100000"/>
              </a:lnSpc>
              <a:spcBef>
                <a:spcPts val="600"/>
              </a:spcBef>
              <a:spcAft>
                <a:spcPts val="0"/>
              </a:spcAft>
              <a:buClr>
                <a:srgbClr val="FFFFFF"/>
              </a:buClr>
              <a:buSzPts val="2000"/>
              <a:buFont typeface="Arial"/>
              <a:buNone/>
              <a:defRPr sz="2000">
                <a:solidFill>
                  <a:srgbClr val="FFFFFF"/>
                </a:solidFill>
              </a:defRPr>
            </a:lvl3pPr>
            <a:lvl4pPr indent="-228600" lvl="3" marL="1828800" algn="r">
              <a:lnSpc>
                <a:spcPct val="100000"/>
              </a:lnSpc>
              <a:spcBef>
                <a:spcPts val="600"/>
              </a:spcBef>
              <a:spcAft>
                <a:spcPts val="0"/>
              </a:spcAft>
              <a:buClr>
                <a:srgbClr val="FFFFFF"/>
              </a:buClr>
              <a:buSzPts val="2000"/>
              <a:buFont typeface="Arial"/>
              <a:buNone/>
              <a:defRPr sz="2000">
                <a:solidFill>
                  <a:srgbClr val="FFFFFF"/>
                </a:solidFill>
              </a:defRPr>
            </a:lvl4pPr>
            <a:lvl5pPr indent="-228600" lvl="4" marL="2286000" algn="r">
              <a:lnSpc>
                <a:spcPct val="100000"/>
              </a:lnSpc>
              <a:spcBef>
                <a:spcPts val="600"/>
              </a:spcBef>
              <a:spcAft>
                <a:spcPts val="0"/>
              </a:spcAft>
              <a:buClr>
                <a:srgbClr val="FFFFFF"/>
              </a:buClr>
              <a:buSzPts val="2000"/>
              <a:buFont typeface="Arial"/>
              <a:buNone/>
              <a:defRPr sz="2000">
                <a:solidFill>
                  <a:srgbClr val="FFFFFF"/>
                </a:solidFill>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
        <p:nvSpPr>
          <p:cNvPr id="31" name="Google Shape;31;p5"/>
          <p:cNvSpPr txBox="1"/>
          <p:nvPr>
            <p:ph idx="12" type="sldNum"/>
          </p:nvPr>
        </p:nvSpPr>
        <p:spPr>
          <a:xfrm>
            <a:off x="1069847" y="6355079"/>
            <a:ext cx="301909" cy="307341"/>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DDE9EC"/>
              </a:buClr>
              <a:buSzPts val="1400"/>
              <a:buFont typeface="Arial"/>
              <a:buNone/>
              <a:defRPr>
                <a:solidFill>
                  <a:srgbClr val="DDE9EC"/>
                </a:solidFill>
              </a:defRPr>
            </a:lvl1pPr>
            <a:lvl2pPr indent="0" lvl="1" marL="0" algn="l">
              <a:lnSpc>
                <a:spcPct val="100000"/>
              </a:lnSpc>
              <a:spcBef>
                <a:spcPts val="0"/>
              </a:spcBef>
              <a:spcAft>
                <a:spcPts val="0"/>
              </a:spcAft>
              <a:buClr>
                <a:srgbClr val="DDE9EC"/>
              </a:buClr>
              <a:buSzPts val="1400"/>
              <a:buFont typeface="Arial"/>
              <a:buNone/>
              <a:defRPr>
                <a:solidFill>
                  <a:srgbClr val="DDE9EC"/>
                </a:solidFill>
              </a:defRPr>
            </a:lvl2pPr>
            <a:lvl3pPr indent="0" lvl="2" marL="0" algn="l">
              <a:lnSpc>
                <a:spcPct val="100000"/>
              </a:lnSpc>
              <a:spcBef>
                <a:spcPts val="0"/>
              </a:spcBef>
              <a:spcAft>
                <a:spcPts val="0"/>
              </a:spcAft>
              <a:buClr>
                <a:srgbClr val="DDE9EC"/>
              </a:buClr>
              <a:buSzPts val="1400"/>
              <a:buFont typeface="Arial"/>
              <a:buNone/>
              <a:defRPr>
                <a:solidFill>
                  <a:srgbClr val="DDE9EC"/>
                </a:solidFill>
              </a:defRPr>
            </a:lvl3pPr>
            <a:lvl4pPr indent="0" lvl="3" marL="0" algn="l">
              <a:lnSpc>
                <a:spcPct val="100000"/>
              </a:lnSpc>
              <a:spcBef>
                <a:spcPts val="0"/>
              </a:spcBef>
              <a:spcAft>
                <a:spcPts val="0"/>
              </a:spcAft>
              <a:buClr>
                <a:srgbClr val="DDE9EC"/>
              </a:buClr>
              <a:buSzPts val="1400"/>
              <a:buFont typeface="Arial"/>
              <a:buNone/>
              <a:defRPr>
                <a:solidFill>
                  <a:srgbClr val="DDE9EC"/>
                </a:solidFill>
              </a:defRPr>
            </a:lvl4pPr>
            <a:lvl5pPr indent="0" lvl="4" marL="0" algn="l">
              <a:lnSpc>
                <a:spcPct val="100000"/>
              </a:lnSpc>
              <a:spcBef>
                <a:spcPts val="0"/>
              </a:spcBef>
              <a:spcAft>
                <a:spcPts val="0"/>
              </a:spcAft>
              <a:buClr>
                <a:srgbClr val="DDE9EC"/>
              </a:buClr>
              <a:buSzPts val="1400"/>
              <a:buFont typeface="Arial"/>
              <a:buNone/>
              <a:defRPr>
                <a:solidFill>
                  <a:srgbClr val="DDE9EC"/>
                </a:solidFill>
              </a:defRPr>
            </a:lvl5pPr>
            <a:lvl6pPr indent="0" lvl="5" marL="0" algn="l">
              <a:lnSpc>
                <a:spcPct val="100000"/>
              </a:lnSpc>
              <a:spcBef>
                <a:spcPts val="0"/>
              </a:spcBef>
              <a:spcAft>
                <a:spcPts val="0"/>
              </a:spcAft>
              <a:buClr>
                <a:srgbClr val="DDE9EC"/>
              </a:buClr>
              <a:buSzPts val="1400"/>
              <a:buFont typeface="Arial"/>
              <a:buNone/>
              <a:defRPr>
                <a:solidFill>
                  <a:srgbClr val="DDE9EC"/>
                </a:solidFill>
              </a:defRPr>
            </a:lvl6pPr>
            <a:lvl7pPr indent="0" lvl="6" marL="0" algn="l">
              <a:lnSpc>
                <a:spcPct val="100000"/>
              </a:lnSpc>
              <a:spcBef>
                <a:spcPts val="0"/>
              </a:spcBef>
              <a:spcAft>
                <a:spcPts val="0"/>
              </a:spcAft>
              <a:buClr>
                <a:srgbClr val="DDE9EC"/>
              </a:buClr>
              <a:buSzPts val="1400"/>
              <a:buFont typeface="Arial"/>
              <a:buNone/>
              <a:defRPr>
                <a:solidFill>
                  <a:srgbClr val="DDE9EC"/>
                </a:solidFill>
              </a:defRPr>
            </a:lvl7pPr>
            <a:lvl8pPr indent="0" lvl="7" marL="0" algn="l">
              <a:lnSpc>
                <a:spcPct val="100000"/>
              </a:lnSpc>
              <a:spcBef>
                <a:spcPts val="0"/>
              </a:spcBef>
              <a:spcAft>
                <a:spcPts val="0"/>
              </a:spcAft>
              <a:buClr>
                <a:srgbClr val="DDE9EC"/>
              </a:buClr>
              <a:buSzPts val="1400"/>
              <a:buFont typeface="Arial"/>
              <a:buNone/>
              <a:defRPr>
                <a:solidFill>
                  <a:srgbClr val="DDE9EC"/>
                </a:solidFill>
              </a:defRPr>
            </a:lvl8pPr>
            <a:lvl9pPr indent="0" lvl="8" marL="0" algn="l">
              <a:lnSpc>
                <a:spcPct val="100000"/>
              </a:lnSpc>
              <a:spcBef>
                <a:spcPts val="0"/>
              </a:spcBef>
              <a:spcAft>
                <a:spcPts val="0"/>
              </a:spcAft>
              <a:buClr>
                <a:srgbClr val="DDE9EC"/>
              </a:buClr>
              <a:buSzPts val="1400"/>
              <a:buFont typeface="Arial"/>
              <a:buNone/>
              <a:defRPr>
                <a:solidFill>
                  <a:srgbClr val="DDE9EC"/>
                </a:solidFill>
              </a:defRPr>
            </a:lvl9pPr>
          </a:lstStyle>
          <a:p>
            <a:pPr indent="0" lvl="0" marL="0" rtl="0" algn="l">
              <a:spcBef>
                <a:spcPts val="0"/>
              </a:spcBef>
              <a:spcAft>
                <a:spcPts val="0"/>
              </a:spcAft>
              <a:buNone/>
            </a:pPr>
            <a:fld id="{00000000-1234-1234-1234-123412341234}" type="slidenum">
              <a:rPr lang="en-IN"/>
              <a:t>‹#›</a:t>
            </a:fld>
            <a:endParaRPr b="0" i="0" sz="1400" u="none" cap="none" strike="noStrike">
              <a:latin typeface="Arial"/>
              <a:ea typeface="Arial"/>
              <a:cs typeface="Arial"/>
              <a:sym typeface="Arial"/>
            </a:endParaRPr>
          </a:p>
        </p:txBody>
      </p:sp>
      <p:sp>
        <p:nvSpPr>
          <p:cNvPr id="32" name="Google Shape;32;p5"/>
          <p:cNvSpPr/>
          <p:nvPr/>
        </p:nvSpPr>
        <p:spPr>
          <a:xfrm>
            <a:off x="914400" y="2819400"/>
            <a:ext cx="7315200" cy="1280161"/>
          </a:xfrm>
          <a:prstGeom prst="rect">
            <a:avLst/>
          </a:prstGeom>
          <a:noFill/>
          <a:ln cap="rnd"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 name="Google Shape;33;p5"/>
          <p:cNvSpPr/>
          <p:nvPr/>
        </p:nvSpPr>
        <p:spPr>
          <a:xfrm>
            <a:off x="914400" y="2819400"/>
            <a:ext cx="228600" cy="1280161"/>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4" name="Shape 34"/>
        <p:cNvGrpSpPr/>
        <p:nvPr/>
      </p:nvGrpSpPr>
      <p:grpSpPr>
        <a:xfrm>
          <a:off x="0" y="0"/>
          <a:ext cx="0" cy="0"/>
          <a:chOff x="0" y="0"/>
          <a:chExt cx="0" cy="0"/>
        </a:xfrm>
      </p:grpSpPr>
      <p:sp>
        <p:nvSpPr>
          <p:cNvPr id="35" name="Google Shape;35;p6"/>
          <p:cNvSpPr txBox="1"/>
          <p:nvPr>
            <p:ph type="title"/>
          </p:nvPr>
        </p:nvSpPr>
        <p:spPr>
          <a:xfrm>
            <a:off x="457200" y="228600"/>
            <a:ext cx="8229600" cy="914400"/>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rgbClr val="464653"/>
              </a:buClr>
              <a:buSzPts val="1800"/>
              <a:buNone/>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36" name="Google Shape;36;p6"/>
          <p:cNvSpPr txBox="1"/>
          <p:nvPr>
            <p:ph idx="1" type="body"/>
          </p:nvPr>
        </p:nvSpPr>
        <p:spPr>
          <a:xfrm>
            <a:off x="457200" y="1285875"/>
            <a:ext cx="4040188" cy="685800"/>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600"/>
              </a:spcBef>
              <a:spcAft>
                <a:spcPts val="0"/>
              </a:spcAft>
              <a:buClr>
                <a:schemeClr val="accent2"/>
              </a:buClr>
              <a:buSzPts val="2400"/>
              <a:buFont typeface="Arial"/>
              <a:buNone/>
              <a:defRPr b="1" sz="2400">
                <a:solidFill>
                  <a:schemeClr val="accent2"/>
                </a:solidFill>
              </a:defRPr>
            </a:lvl1pPr>
            <a:lvl2pPr indent="-228600" lvl="1" marL="914400" algn="l">
              <a:lnSpc>
                <a:spcPct val="100000"/>
              </a:lnSpc>
              <a:spcBef>
                <a:spcPts val="600"/>
              </a:spcBef>
              <a:spcAft>
                <a:spcPts val="0"/>
              </a:spcAft>
              <a:buClr>
                <a:schemeClr val="accent2"/>
              </a:buClr>
              <a:buSzPts val="2400"/>
              <a:buFont typeface="Arial"/>
              <a:buNone/>
              <a:defRPr b="1" sz="2400">
                <a:solidFill>
                  <a:schemeClr val="accent2"/>
                </a:solidFill>
              </a:defRPr>
            </a:lvl2pPr>
            <a:lvl3pPr indent="-228600" lvl="2" marL="1371600" algn="l">
              <a:lnSpc>
                <a:spcPct val="100000"/>
              </a:lnSpc>
              <a:spcBef>
                <a:spcPts val="600"/>
              </a:spcBef>
              <a:spcAft>
                <a:spcPts val="0"/>
              </a:spcAft>
              <a:buClr>
                <a:schemeClr val="accent2"/>
              </a:buClr>
              <a:buSzPts val="2400"/>
              <a:buFont typeface="Arial"/>
              <a:buNone/>
              <a:defRPr b="1" sz="2400">
                <a:solidFill>
                  <a:schemeClr val="accent2"/>
                </a:solidFill>
              </a:defRPr>
            </a:lvl3pPr>
            <a:lvl4pPr indent="-228600" lvl="3" marL="1828800" algn="l">
              <a:lnSpc>
                <a:spcPct val="100000"/>
              </a:lnSpc>
              <a:spcBef>
                <a:spcPts val="600"/>
              </a:spcBef>
              <a:spcAft>
                <a:spcPts val="0"/>
              </a:spcAft>
              <a:buClr>
                <a:schemeClr val="accent2"/>
              </a:buClr>
              <a:buSzPts val="2400"/>
              <a:buFont typeface="Arial"/>
              <a:buNone/>
              <a:defRPr b="1" sz="2400">
                <a:solidFill>
                  <a:schemeClr val="accent2"/>
                </a:solidFill>
              </a:defRPr>
            </a:lvl4pPr>
            <a:lvl5pPr indent="-228600" lvl="4" marL="2286000" algn="l">
              <a:lnSpc>
                <a:spcPct val="100000"/>
              </a:lnSpc>
              <a:spcBef>
                <a:spcPts val="600"/>
              </a:spcBef>
              <a:spcAft>
                <a:spcPts val="0"/>
              </a:spcAft>
              <a:buClr>
                <a:schemeClr val="accent2"/>
              </a:buClr>
              <a:buSzPts val="2400"/>
              <a:buFont typeface="Arial"/>
              <a:buNone/>
              <a:defRPr b="1" sz="2400">
                <a:solidFill>
                  <a:schemeClr val="accent2"/>
                </a:solidFill>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
        <p:nvSpPr>
          <p:cNvPr id="37" name="Google Shape;37;p6"/>
          <p:cNvSpPr txBox="1"/>
          <p:nvPr>
            <p:ph idx="2" type="body"/>
          </p:nvPr>
        </p:nvSpPr>
        <p:spPr>
          <a:xfrm>
            <a:off x="4648200" y="1295400"/>
            <a:ext cx="4041775" cy="685800"/>
          </a:xfrm>
          <a:prstGeom prst="rect">
            <a:avLst/>
          </a:prstGeom>
          <a:noFill/>
          <a:ln>
            <a:noFill/>
          </a:ln>
        </p:spPr>
        <p:txBody>
          <a:bodyPr anchorCtr="0" anchor="b" bIns="45700" lIns="45700" spcFirstLastPara="1" rIns="45700" wrap="square" tIns="45700">
            <a:normAutofit/>
          </a:bodyPr>
          <a:lstStyle>
            <a:lvl1pPr indent="-315468" lvl="0" marL="457200" algn="l">
              <a:lnSpc>
                <a:spcPct val="100000"/>
              </a:lnSpc>
              <a:spcBef>
                <a:spcPts val="600"/>
              </a:spcBef>
              <a:spcAft>
                <a:spcPts val="0"/>
              </a:spcAft>
              <a:buSzPts val="1368"/>
              <a:buChar char=""/>
              <a:defRPr/>
            </a:lvl1pPr>
            <a:lvl2pPr indent="-315468" lvl="1" marL="914400" algn="l">
              <a:lnSpc>
                <a:spcPct val="100000"/>
              </a:lnSpc>
              <a:spcBef>
                <a:spcPts val="600"/>
              </a:spcBef>
              <a:spcAft>
                <a:spcPts val="0"/>
              </a:spcAft>
              <a:buSzPts val="1368"/>
              <a:buChar char=""/>
              <a:defRPr/>
            </a:lvl2pPr>
            <a:lvl3pPr indent="-315467" lvl="2" marL="1371600" algn="l">
              <a:lnSpc>
                <a:spcPct val="100000"/>
              </a:lnSpc>
              <a:spcBef>
                <a:spcPts val="600"/>
              </a:spcBef>
              <a:spcAft>
                <a:spcPts val="0"/>
              </a:spcAft>
              <a:buSzPts val="1368"/>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
        <p:nvSpPr>
          <p:cNvPr id="38" name="Google Shape;38;p6"/>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7"/>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464653"/>
              </a:buClr>
              <a:buSzPts val="1800"/>
              <a:buNone/>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41" name="Google Shape;41;p7"/>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sp>
        <p:nvSpPr>
          <p:cNvPr id="42" name="Google Shape;42;p7"/>
          <p:cNvSpPr/>
          <p:nvPr/>
        </p:nvSpPr>
        <p:spPr>
          <a:xfrm rot="5400000">
            <a:off x="419099" y="6467475"/>
            <a:ext cx="190850" cy="120315"/>
          </a:xfrm>
          <a:prstGeom prst="triangle">
            <a:avLst>
              <a:gd fmla="val 50000" name="adj"/>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43" name="Shape 43"/>
        <p:cNvGrpSpPr/>
        <p:nvPr/>
      </p:nvGrpSpPr>
      <p:grpSpPr>
        <a:xfrm>
          <a:off x="0" y="0"/>
          <a:ext cx="0" cy="0"/>
          <a:chOff x="0" y="0"/>
          <a:chExt cx="0" cy="0"/>
        </a:xfrm>
      </p:grpSpPr>
      <p:sp>
        <p:nvSpPr>
          <p:cNvPr id="44" name="Google Shape;44;p8"/>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cxnSp>
        <p:nvCxnSpPr>
          <p:cNvPr id="45" name="Google Shape;45;p8"/>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46" name="Google Shape;46;p8"/>
          <p:cNvSpPr/>
          <p:nvPr/>
        </p:nvSpPr>
        <p:spPr>
          <a:xfrm rot="5400000">
            <a:off x="419099" y="6467475"/>
            <a:ext cx="190850" cy="120315"/>
          </a:xfrm>
          <a:prstGeom prst="triangle">
            <a:avLst>
              <a:gd fmla="val 50000" name="adj"/>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spTree>
      <p:nvGrpSpPr>
        <p:cNvPr id="47" name="Shape 47"/>
        <p:cNvGrpSpPr/>
        <p:nvPr/>
      </p:nvGrpSpPr>
      <p:grpSpPr>
        <a:xfrm>
          <a:off x="0" y="0"/>
          <a:ext cx="0" cy="0"/>
          <a:chOff x="0" y="0"/>
          <a:chExt cx="0" cy="0"/>
        </a:xfrm>
      </p:grpSpPr>
      <p:sp>
        <p:nvSpPr>
          <p:cNvPr id="48" name="Google Shape;48;p9"/>
          <p:cNvSpPr txBox="1"/>
          <p:nvPr>
            <p:ph type="title"/>
          </p:nvPr>
        </p:nvSpPr>
        <p:spPr>
          <a:xfrm>
            <a:off x="6324600" y="304800"/>
            <a:ext cx="2514600" cy="838200"/>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464653"/>
              </a:buClr>
              <a:buSzPts val="2000"/>
              <a:buFont typeface="Arial"/>
              <a:buNone/>
              <a:defRPr b="1" sz="2000">
                <a:latin typeface="Arial"/>
                <a:ea typeface="Arial"/>
                <a:cs typeface="Arial"/>
                <a:sym typeface="Arial"/>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49" name="Google Shape;49;p9"/>
          <p:cNvSpPr txBox="1"/>
          <p:nvPr>
            <p:ph idx="1" type="body"/>
          </p:nvPr>
        </p:nvSpPr>
        <p:spPr>
          <a:xfrm>
            <a:off x="6324600" y="1219200"/>
            <a:ext cx="2514600" cy="4843463"/>
          </a:xfrm>
          <a:prstGeom prst="rect">
            <a:avLst/>
          </a:prstGeom>
          <a:noFill/>
          <a:ln>
            <a:noFill/>
          </a:ln>
        </p:spPr>
        <p:txBody>
          <a:bodyPr anchorCtr="0" anchor="t" bIns="45700" lIns="45700" spcFirstLastPara="1" rIns="45700" wrap="square" tIns="45700">
            <a:normAutofit/>
          </a:bodyPr>
          <a:lstStyle>
            <a:lvl1pPr indent="-228600" lvl="0" marL="457200" algn="l">
              <a:lnSpc>
                <a:spcPct val="137500"/>
              </a:lnSpc>
              <a:spcBef>
                <a:spcPts val="1000"/>
              </a:spcBef>
              <a:spcAft>
                <a:spcPts val="0"/>
              </a:spcAft>
              <a:buClr>
                <a:srgbClr val="464653"/>
              </a:buClr>
              <a:buSzPts val="1600"/>
              <a:buFont typeface="Arial"/>
              <a:buNone/>
              <a:defRPr sz="1600">
                <a:solidFill>
                  <a:srgbClr val="464653"/>
                </a:solidFill>
              </a:defRPr>
            </a:lvl1pPr>
            <a:lvl2pPr indent="-228600" lvl="1" marL="914400" algn="l">
              <a:lnSpc>
                <a:spcPct val="137500"/>
              </a:lnSpc>
              <a:spcBef>
                <a:spcPts val="1000"/>
              </a:spcBef>
              <a:spcAft>
                <a:spcPts val="0"/>
              </a:spcAft>
              <a:buClr>
                <a:srgbClr val="464653"/>
              </a:buClr>
              <a:buSzPts val="1600"/>
              <a:buFont typeface="Arial"/>
              <a:buNone/>
              <a:defRPr sz="1600">
                <a:solidFill>
                  <a:srgbClr val="464653"/>
                </a:solidFill>
              </a:defRPr>
            </a:lvl2pPr>
            <a:lvl3pPr indent="-228600" lvl="2" marL="1371600" algn="l">
              <a:lnSpc>
                <a:spcPct val="137500"/>
              </a:lnSpc>
              <a:spcBef>
                <a:spcPts val="1000"/>
              </a:spcBef>
              <a:spcAft>
                <a:spcPts val="0"/>
              </a:spcAft>
              <a:buClr>
                <a:srgbClr val="464653"/>
              </a:buClr>
              <a:buSzPts val="1600"/>
              <a:buFont typeface="Arial"/>
              <a:buNone/>
              <a:defRPr sz="1600">
                <a:solidFill>
                  <a:srgbClr val="464653"/>
                </a:solidFill>
              </a:defRPr>
            </a:lvl3pPr>
            <a:lvl4pPr indent="-228600" lvl="3" marL="1828800" algn="l">
              <a:lnSpc>
                <a:spcPct val="137500"/>
              </a:lnSpc>
              <a:spcBef>
                <a:spcPts val="1000"/>
              </a:spcBef>
              <a:spcAft>
                <a:spcPts val="0"/>
              </a:spcAft>
              <a:buClr>
                <a:srgbClr val="464653"/>
              </a:buClr>
              <a:buSzPts val="1600"/>
              <a:buFont typeface="Arial"/>
              <a:buNone/>
              <a:defRPr sz="1600">
                <a:solidFill>
                  <a:srgbClr val="464653"/>
                </a:solidFill>
              </a:defRPr>
            </a:lvl4pPr>
            <a:lvl5pPr indent="-228600" lvl="4" marL="2286000" algn="l">
              <a:lnSpc>
                <a:spcPct val="137500"/>
              </a:lnSpc>
              <a:spcBef>
                <a:spcPts val="1000"/>
              </a:spcBef>
              <a:spcAft>
                <a:spcPts val="0"/>
              </a:spcAft>
              <a:buClr>
                <a:srgbClr val="464653"/>
              </a:buClr>
              <a:buSzPts val="1600"/>
              <a:buFont typeface="Arial"/>
              <a:buNone/>
              <a:defRPr sz="1600">
                <a:solidFill>
                  <a:srgbClr val="464653"/>
                </a:solidFill>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
        <p:nvSpPr>
          <p:cNvPr id="50" name="Google Shape;50;p9"/>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464653"/>
              </a:buClr>
              <a:buSzPts val="1400"/>
              <a:buFont typeface="Arial"/>
              <a:buNone/>
              <a:defRPr sz="1400">
                <a:solidFill>
                  <a:srgbClr val="464653"/>
                </a:solidFill>
              </a:defRPr>
            </a:lvl1pPr>
            <a:lvl2pPr indent="0" lvl="1" marL="0" algn="l">
              <a:lnSpc>
                <a:spcPct val="100000"/>
              </a:lnSpc>
              <a:spcBef>
                <a:spcPts val="0"/>
              </a:spcBef>
              <a:spcAft>
                <a:spcPts val="0"/>
              </a:spcAft>
              <a:buClr>
                <a:srgbClr val="464653"/>
              </a:buClr>
              <a:buSzPts val="1400"/>
              <a:buFont typeface="Arial"/>
              <a:buNone/>
              <a:defRPr sz="1400">
                <a:solidFill>
                  <a:srgbClr val="464653"/>
                </a:solidFill>
              </a:defRPr>
            </a:lvl2pPr>
            <a:lvl3pPr indent="0" lvl="2" marL="0" algn="l">
              <a:lnSpc>
                <a:spcPct val="100000"/>
              </a:lnSpc>
              <a:spcBef>
                <a:spcPts val="0"/>
              </a:spcBef>
              <a:spcAft>
                <a:spcPts val="0"/>
              </a:spcAft>
              <a:buClr>
                <a:srgbClr val="464653"/>
              </a:buClr>
              <a:buSzPts val="1400"/>
              <a:buFont typeface="Arial"/>
              <a:buNone/>
              <a:defRPr sz="1400">
                <a:solidFill>
                  <a:srgbClr val="464653"/>
                </a:solidFill>
              </a:defRPr>
            </a:lvl3pPr>
            <a:lvl4pPr indent="0" lvl="3" marL="0" algn="l">
              <a:lnSpc>
                <a:spcPct val="100000"/>
              </a:lnSpc>
              <a:spcBef>
                <a:spcPts val="0"/>
              </a:spcBef>
              <a:spcAft>
                <a:spcPts val="0"/>
              </a:spcAft>
              <a:buClr>
                <a:srgbClr val="464653"/>
              </a:buClr>
              <a:buSzPts val="1400"/>
              <a:buFont typeface="Arial"/>
              <a:buNone/>
              <a:defRPr sz="1400">
                <a:solidFill>
                  <a:srgbClr val="464653"/>
                </a:solidFill>
              </a:defRPr>
            </a:lvl4pPr>
            <a:lvl5pPr indent="0" lvl="4" marL="0" algn="l">
              <a:lnSpc>
                <a:spcPct val="100000"/>
              </a:lnSpc>
              <a:spcBef>
                <a:spcPts val="0"/>
              </a:spcBef>
              <a:spcAft>
                <a:spcPts val="0"/>
              </a:spcAft>
              <a:buClr>
                <a:srgbClr val="464653"/>
              </a:buClr>
              <a:buSzPts val="1400"/>
              <a:buFont typeface="Arial"/>
              <a:buNone/>
              <a:defRPr sz="1400">
                <a:solidFill>
                  <a:srgbClr val="464653"/>
                </a:solidFill>
              </a:defRPr>
            </a:lvl5pPr>
            <a:lvl6pPr indent="0" lvl="5" marL="0" algn="l">
              <a:lnSpc>
                <a:spcPct val="100000"/>
              </a:lnSpc>
              <a:spcBef>
                <a:spcPts val="0"/>
              </a:spcBef>
              <a:spcAft>
                <a:spcPts val="0"/>
              </a:spcAft>
              <a:buClr>
                <a:srgbClr val="464653"/>
              </a:buClr>
              <a:buSzPts val="1400"/>
              <a:buFont typeface="Arial"/>
              <a:buNone/>
              <a:defRPr sz="1400">
                <a:solidFill>
                  <a:srgbClr val="464653"/>
                </a:solidFill>
              </a:defRPr>
            </a:lvl6pPr>
            <a:lvl7pPr indent="0" lvl="6" marL="0" algn="l">
              <a:lnSpc>
                <a:spcPct val="100000"/>
              </a:lnSpc>
              <a:spcBef>
                <a:spcPts val="0"/>
              </a:spcBef>
              <a:spcAft>
                <a:spcPts val="0"/>
              </a:spcAft>
              <a:buClr>
                <a:srgbClr val="464653"/>
              </a:buClr>
              <a:buSzPts val="1400"/>
              <a:buFont typeface="Arial"/>
              <a:buNone/>
              <a:defRPr sz="1400">
                <a:solidFill>
                  <a:srgbClr val="464653"/>
                </a:solidFill>
              </a:defRPr>
            </a:lvl7pPr>
            <a:lvl8pPr indent="0" lvl="7" marL="0" algn="l">
              <a:lnSpc>
                <a:spcPct val="100000"/>
              </a:lnSpc>
              <a:spcBef>
                <a:spcPts val="0"/>
              </a:spcBef>
              <a:spcAft>
                <a:spcPts val="0"/>
              </a:spcAft>
              <a:buClr>
                <a:srgbClr val="464653"/>
              </a:buClr>
              <a:buSzPts val="1400"/>
              <a:buFont typeface="Arial"/>
              <a:buNone/>
              <a:defRPr sz="1400">
                <a:solidFill>
                  <a:srgbClr val="464653"/>
                </a:solidFill>
              </a:defRPr>
            </a:lvl8pPr>
            <a:lvl9pPr indent="0" lvl="8" marL="0" algn="l">
              <a:lnSpc>
                <a:spcPct val="100000"/>
              </a:lnSpc>
              <a:spcBef>
                <a:spcPts val="0"/>
              </a:spcBef>
              <a:spcAft>
                <a:spcPts val="0"/>
              </a:spcAft>
              <a:buClr>
                <a:srgbClr val="464653"/>
              </a:buClr>
              <a:buSzPts val="1400"/>
              <a:buFont typeface="Arial"/>
              <a:buNone/>
              <a:defRPr sz="1400">
                <a:solidFill>
                  <a:srgbClr val="464653"/>
                </a:solidFill>
              </a:defRPr>
            </a:lvl9pPr>
          </a:lstStyle>
          <a:p>
            <a:pPr indent="0" lvl="0" marL="0" rtl="0" algn="l">
              <a:spcBef>
                <a:spcPts val="0"/>
              </a:spcBef>
              <a:spcAft>
                <a:spcPts val="0"/>
              </a:spcAft>
              <a:buNone/>
            </a:pPr>
            <a:fld id="{00000000-1234-1234-1234-123412341234}" type="slidenum">
              <a:rPr lang="en-IN"/>
              <a:t>‹#›</a:t>
            </a:fld>
            <a:endParaRPr/>
          </a:p>
        </p:txBody>
      </p:sp>
      <p:cxnSp>
        <p:nvCxnSpPr>
          <p:cNvPr id="51" name="Google Shape;51;p9"/>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52" name="Google Shape;52;p9"/>
          <p:cNvCxnSpPr/>
          <p:nvPr/>
        </p:nvCxnSpPr>
        <p:spPr>
          <a:xfrm flipH="1">
            <a:off x="6178800" y="307339"/>
            <a:ext cx="1" cy="6035041"/>
          </a:xfrm>
          <a:prstGeom prst="straightConnector1">
            <a:avLst/>
          </a:prstGeom>
          <a:noFill/>
          <a:ln cap="flat" cmpd="sng" w="9525">
            <a:solidFill>
              <a:schemeClr val="accent2"/>
            </a:solidFill>
            <a:prstDash val="dash"/>
            <a:round/>
            <a:headEnd len="sm" w="sm" type="none"/>
            <a:tailEnd len="sm" w="sm" type="none"/>
          </a:ln>
        </p:spPr>
      </p:cxnSp>
      <p:sp>
        <p:nvSpPr>
          <p:cNvPr id="53" name="Google Shape;53;p9"/>
          <p:cNvSpPr/>
          <p:nvPr/>
        </p:nvSpPr>
        <p:spPr>
          <a:xfrm rot="5400000">
            <a:off x="419099" y="6467475"/>
            <a:ext cx="190850" cy="120315"/>
          </a:xfrm>
          <a:prstGeom prst="triangle">
            <a:avLst>
              <a:gd fmla="val 50000" name="adj"/>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rgbClr val="464653"/>
        </a:solidFill>
      </p:bgPr>
    </p:bg>
    <p:spTree>
      <p:nvGrpSpPr>
        <p:cNvPr id="54" name="Shape 54"/>
        <p:cNvGrpSpPr/>
        <p:nvPr/>
      </p:nvGrpSpPr>
      <p:grpSpPr>
        <a:xfrm>
          <a:off x="0" y="0"/>
          <a:ext cx="0" cy="0"/>
          <a:chOff x="0" y="0"/>
          <a:chExt cx="0" cy="0"/>
        </a:xfrm>
      </p:grpSpPr>
      <p:sp>
        <p:nvSpPr>
          <p:cNvPr id="55" name="Google Shape;55;p10"/>
          <p:cNvSpPr txBox="1"/>
          <p:nvPr>
            <p:ph type="title"/>
          </p:nvPr>
        </p:nvSpPr>
        <p:spPr>
          <a:xfrm>
            <a:off x="457200" y="500856"/>
            <a:ext cx="8229600" cy="674688"/>
          </a:xfrm>
          <a:prstGeom prst="rect">
            <a:avLst/>
          </a:prstGeom>
          <a:noFill/>
          <a:ln cap="flat" cmpd="sng" w="9525">
            <a:solidFill>
              <a:schemeClr val="accent1"/>
            </a:solidFill>
            <a:prstDash val="solid"/>
            <a:round/>
            <a:headEnd len="sm" w="sm" type="none"/>
            <a:tailEnd len="sm" w="sm" type="none"/>
          </a:ln>
        </p:spPr>
        <p:txBody>
          <a:bodyPr anchorCtr="0" anchor="ctr" bIns="45700" lIns="45700" spcFirstLastPara="1" rIns="45700" wrap="square" tIns="45700">
            <a:normAutofit/>
          </a:bodyPr>
          <a:lstStyle>
            <a:lvl1pPr lvl="0" algn="r">
              <a:lnSpc>
                <a:spcPct val="100000"/>
              </a:lnSpc>
              <a:spcBef>
                <a:spcPts val="0"/>
              </a:spcBef>
              <a:spcAft>
                <a:spcPts val="0"/>
              </a:spcAft>
              <a:buClr>
                <a:srgbClr val="FFFFFF"/>
              </a:buClr>
              <a:buSzPts val="2000"/>
              <a:buFont typeface="Arial"/>
              <a:buNone/>
              <a:defRPr sz="2000">
                <a:solidFill>
                  <a:srgbClr val="FFFFFF"/>
                </a:solidFill>
              </a:defRPr>
            </a:lvl1pPr>
            <a:lvl2pPr lvl="1" algn="l">
              <a:lnSpc>
                <a:spcPct val="100000"/>
              </a:lnSpc>
              <a:spcBef>
                <a:spcPts val="0"/>
              </a:spcBef>
              <a:spcAft>
                <a:spcPts val="0"/>
              </a:spcAft>
              <a:buClr>
                <a:srgbClr val="464653"/>
              </a:buClr>
              <a:buSzPts val="1800"/>
              <a:buNone/>
              <a:defRPr/>
            </a:lvl2pPr>
            <a:lvl3pPr lvl="2" algn="l">
              <a:lnSpc>
                <a:spcPct val="100000"/>
              </a:lnSpc>
              <a:spcBef>
                <a:spcPts val="0"/>
              </a:spcBef>
              <a:spcAft>
                <a:spcPts val="0"/>
              </a:spcAft>
              <a:buClr>
                <a:srgbClr val="464653"/>
              </a:buClr>
              <a:buSzPts val="1800"/>
              <a:buNone/>
              <a:defRPr/>
            </a:lvl3pPr>
            <a:lvl4pPr lvl="3" algn="l">
              <a:lnSpc>
                <a:spcPct val="100000"/>
              </a:lnSpc>
              <a:spcBef>
                <a:spcPts val="0"/>
              </a:spcBef>
              <a:spcAft>
                <a:spcPts val="0"/>
              </a:spcAft>
              <a:buClr>
                <a:srgbClr val="464653"/>
              </a:buClr>
              <a:buSzPts val="1800"/>
              <a:buNone/>
              <a:defRPr/>
            </a:lvl4pPr>
            <a:lvl5pPr lvl="4" algn="l">
              <a:lnSpc>
                <a:spcPct val="100000"/>
              </a:lnSpc>
              <a:spcBef>
                <a:spcPts val="0"/>
              </a:spcBef>
              <a:spcAft>
                <a:spcPts val="0"/>
              </a:spcAft>
              <a:buClr>
                <a:srgbClr val="464653"/>
              </a:buClr>
              <a:buSzPts val="1800"/>
              <a:buNone/>
              <a:defRPr/>
            </a:lvl5pPr>
            <a:lvl6pPr lvl="5" algn="l">
              <a:lnSpc>
                <a:spcPct val="100000"/>
              </a:lnSpc>
              <a:spcBef>
                <a:spcPts val="0"/>
              </a:spcBef>
              <a:spcAft>
                <a:spcPts val="0"/>
              </a:spcAft>
              <a:buClr>
                <a:srgbClr val="464653"/>
              </a:buClr>
              <a:buSzPts val="1800"/>
              <a:buNone/>
              <a:defRPr/>
            </a:lvl6pPr>
            <a:lvl7pPr lvl="6" algn="l">
              <a:lnSpc>
                <a:spcPct val="100000"/>
              </a:lnSpc>
              <a:spcBef>
                <a:spcPts val="0"/>
              </a:spcBef>
              <a:spcAft>
                <a:spcPts val="0"/>
              </a:spcAft>
              <a:buClr>
                <a:srgbClr val="464653"/>
              </a:buClr>
              <a:buSzPts val="1800"/>
              <a:buNone/>
              <a:defRPr/>
            </a:lvl7pPr>
            <a:lvl8pPr lvl="7" algn="l">
              <a:lnSpc>
                <a:spcPct val="100000"/>
              </a:lnSpc>
              <a:spcBef>
                <a:spcPts val="0"/>
              </a:spcBef>
              <a:spcAft>
                <a:spcPts val="0"/>
              </a:spcAft>
              <a:buClr>
                <a:srgbClr val="464653"/>
              </a:buClr>
              <a:buSzPts val="1800"/>
              <a:buNone/>
              <a:defRPr/>
            </a:lvl8pPr>
            <a:lvl9pPr lvl="8" algn="l">
              <a:lnSpc>
                <a:spcPct val="100000"/>
              </a:lnSpc>
              <a:spcBef>
                <a:spcPts val="0"/>
              </a:spcBef>
              <a:spcAft>
                <a:spcPts val="0"/>
              </a:spcAft>
              <a:buClr>
                <a:srgbClr val="464653"/>
              </a:buClr>
              <a:buSzPts val="1800"/>
              <a:buNone/>
              <a:defRPr/>
            </a:lvl9pPr>
          </a:lstStyle>
          <a:p/>
        </p:txBody>
      </p:sp>
      <p:sp>
        <p:nvSpPr>
          <p:cNvPr id="56" name="Google Shape;56;p10"/>
          <p:cNvSpPr/>
          <p:nvPr>
            <p:ph idx="2" type="pic"/>
          </p:nvPr>
        </p:nvSpPr>
        <p:spPr>
          <a:xfrm>
            <a:off x="457200" y="1905000"/>
            <a:ext cx="8229600" cy="427024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00"/>
              </a:spcBef>
              <a:spcAft>
                <a:spcPts val="0"/>
              </a:spcAft>
              <a:buClr>
                <a:schemeClr val="accent1"/>
              </a:buClr>
              <a:buSzPts val="1976"/>
              <a:buFont typeface="Arial"/>
              <a:buChar char=""/>
              <a:defRPr b="0" i="0" sz="2600" u="none" cap="none" strike="noStrike">
                <a:solidFill>
                  <a:srgbClr val="000000"/>
                </a:solidFill>
                <a:latin typeface="Arial"/>
                <a:ea typeface="Arial"/>
                <a:cs typeface="Arial"/>
                <a:sym typeface="Arial"/>
              </a:defRPr>
            </a:lvl1pPr>
            <a:lvl2pPr lvl="1" marR="0" rtl="0" algn="l">
              <a:lnSpc>
                <a:spcPct val="100000"/>
              </a:lnSpc>
              <a:spcBef>
                <a:spcPts val="600"/>
              </a:spcBef>
              <a:spcAft>
                <a:spcPts val="0"/>
              </a:spcAft>
              <a:buClr>
                <a:schemeClr val="accent1"/>
              </a:buClr>
              <a:buSzPts val="1976"/>
              <a:buFont typeface="Arial"/>
              <a:buChar char=""/>
              <a:defRPr b="0" i="0" sz="2600" u="none" cap="none" strike="noStrike">
                <a:solidFill>
                  <a:srgbClr val="000000"/>
                </a:solidFill>
                <a:latin typeface="Arial"/>
                <a:ea typeface="Arial"/>
                <a:cs typeface="Arial"/>
                <a:sym typeface="Arial"/>
              </a:defRPr>
            </a:lvl2pPr>
            <a:lvl3pPr lvl="2" marR="0" rtl="0" algn="l">
              <a:lnSpc>
                <a:spcPct val="100000"/>
              </a:lnSpc>
              <a:spcBef>
                <a:spcPts val="600"/>
              </a:spcBef>
              <a:spcAft>
                <a:spcPts val="0"/>
              </a:spcAft>
              <a:buClr>
                <a:schemeClr val="accent1"/>
              </a:buClr>
              <a:buSzPts val="1976"/>
              <a:buFont typeface="Arial"/>
              <a:buChar char=""/>
              <a:defRPr b="0" i="0" sz="2600" u="none" cap="none" strike="noStrike">
                <a:solidFill>
                  <a:srgbClr val="000000"/>
                </a:solidFill>
                <a:latin typeface="Arial"/>
                <a:ea typeface="Arial"/>
                <a:cs typeface="Arial"/>
                <a:sym typeface="Arial"/>
              </a:defRPr>
            </a:lvl3pPr>
            <a:lvl4pPr lvl="3" marR="0" rtl="0" algn="l">
              <a:lnSpc>
                <a:spcPct val="100000"/>
              </a:lnSpc>
              <a:spcBef>
                <a:spcPts val="600"/>
              </a:spcBef>
              <a:spcAft>
                <a:spcPts val="0"/>
              </a:spcAft>
              <a:buClr>
                <a:schemeClr val="accent1"/>
              </a:buClr>
              <a:buSzPts val="1820"/>
              <a:buFont typeface="Arial"/>
              <a:buChar char="◻"/>
              <a:defRPr b="0" i="0" sz="2600" u="none" cap="none" strike="noStrike">
                <a:solidFill>
                  <a:srgbClr val="000000"/>
                </a:solidFill>
                <a:latin typeface="Arial"/>
                <a:ea typeface="Arial"/>
                <a:cs typeface="Arial"/>
                <a:sym typeface="Arial"/>
              </a:defRPr>
            </a:lvl4pPr>
            <a:lvl5pPr lvl="4" marR="0" rtl="0" algn="l">
              <a:lnSpc>
                <a:spcPct val="100000"/>
              </a:lnSpc>
              <a:spcBef>
                <a:spcPts val="600"/>
              </a:spcBef>
              <a:spcAft>
                <a:spcPts val="0"/>
              </a:spcAft>
              <a:buClr>
                <a:schemeClr val="accent1"/>
              </a:buClr>
              <a:buSzPts val="1820"/>
              <a:buFont typeface="Arial"/>
              <a:buChar char="◻"/>
              <a:defRPr b="0" i="0" sz="2600" u="none" cap="none" strike="noStrike">
                <a:solidFill>
                  <a:srgbClr val="000000"/>
                </a:solidFill>
                <a:latin typeface="Arial"/>
                <a:ea typeface="Arial"/>
                <a:cs typeface="Arial"/>
                <a:sym typeface="Arial"/>
              </a:defRPr>
            </a:lvl5pPr>
            <a:lvl6pPr lvl="5"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6pPr>
            <a:lvl7pPr lvl="6"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7pPr>
            <a:lvl8pPr lvl="7"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8pPr>
            <a:lvl9pPr lvl="8"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9pPr>
          </a:lstStyle>
          <a:p/>
        </p:txBody>
      </p:sp>
      <p:sp>
        <p:nvSpPr>
          <p:cNvPr id="57" name="Google Shape;57;p10"/>
          <p:cNvSpPr txBox="1"/>
          <p:nvPr>
            <p:ph idx="1" type="body"/>
          </p:nvPr>
        </p:nvSpPr>
        <p:spPr>
          <a:xfrm>
            <a:off x="457200" y="1219200"/>
            <a:ext cx="8229600" cy="533400"/>
          </a:xfrm>
          <a:prstGeom prst="rect">
            <a:avLst/>
          </a:prstGeom>
          <a:noFill/>
          <a:ln>
            <a:noFill/>
          </a:ln>
        </p:spPr>
        <p:txBody>
          <a:bodyPr anchorCtr="0" anchor="ctr" bIns="45700" lIns="45700" spcFirstLastPara="1" rIns="45700" wrap="square" tIns="45700">
            <a:normAutofit/>
          </a:bodyPr>
          <a:lstStyle>
            <a:lvl1pPr indent="-228600" lvl="0" marL="457200" algn="l">
              <a:lnSpc>
                <a:spcPct val="100000"/>
              </a:lnSpc>
              <a:spcBef>
                <a:spcPts val="600"/>
              </a:spcBef>
              <a:spcAft>
                <a:spcPts val="0"/>
              </a:spcAft>
              <a:buClr>
                <a:srgbClr val="FFFFFF"/>
              </a:buClr>
              <a:buSzPts val="1400"/>
              <a:buFont typeface="Arial"/>
              <a:buNone/>
              <a:defRPr sz="1400">
                <a:solidFill>
                  <a:srgbClr val="FFFFFF"/>
                </a:solidFill>
              </a:defRPr>
            </a:lvl1pPr>
            <a:lvl2pPr indent="-296164" lvl="1" marL="914400" algn="l">
              <a:lnSpc>
                <a:spcPct val="100000"/>
              </a:lnSpc>
              <a:spcBef>
                <a:spcPts val="600"/>
              </a:spcBef>
              <a:spcAft>
                <a:spcPts val="0"/>
              </a:spcAft>
              <a:buClr>
                <a:srgbClr val="FFFFFF"/>
              </a:buClr>
              <a:buSzPts val="1064"/>
              <a:buFont typeface="Arial"/>
              <a:buChar char=""/>
              <a:defRPr sz="1400">
                <a:solidFill>
                  <a:srgbClr val="FFFFFF"/>
                </a:solidFill>
              </a:defRPr>
            </a:lvl2pPr>
            <a:lvl3pPr indent="-296164" lvl="2" marL="1371600" algn="l">
              <a:lnSpc>
                <a:spcPct val="100000"/>
              </a:lnSpc>
              <a:spcBef>
                <a:spcPts val="600"/>
              </a:spcBef>
              <a:spcAft>
                <a:spcPts val="0"/>
              </a:spcAft>
              <a:buClr>
                <a:srgbClr val="FFFFFF"/>
              </a:buClr>
              <a:buSzPts val="1064"/>
              <a:buFont typeface="Arial"/>
              <a:buChar char=""/>
              <a:defRPr sz="1400">
                <a:solidFill>
                  <a:srgbClr val="FFFFFF"/>
                </a:solidFill>
              </a:defRPr>
            </a:lvl3pPr>
            <a:lvl4pPr indent="-290830" lvl="3" marL="1828800" algn="l">
              <a:lnSpc>
                <a:spcPct val="100000"/>
              </a:lnSpc>
              <a:spcBef>
                <a:spcPts val="600"/>
              </a:spcBef>
              <a:spcAft>
                <a:spcPts val="0"/>
              </a:spcAft>
              <a:buClr>
                <a:srgbClr val="FFFFFF"/>
              </a:buClr>
              <a:buSzPts val="980"/>
              <a:buFont typeface="Arial"/>
              <a:buChar char="◻"/>
              <a:defRPr sz="1400">
                <a:solidFill>
                  <a:srgbClr val="FFFFFF"/>
                </a:solidFill>
              </a:defRPr>
            </a:lvl4pPr>
            <a:lvl5pPr indent="-290829" lvl="4" marL="2286000" algn="l">
              <a:lnSpc>
                <a:spcPct val="100000"/>
              </a:lnSpc>
              <a:spcBef>
                <a:spcPts val="600"/>
              </a:spcBef>
              <a:spcAft>
                <a:spcPts val="0"/>
              </a:spcAft>
              <a:buClr>
                <a:srgbClr val="FFFFFF"/>
              </a:buClr>
              <a:buSzPts val="980"/>
              <a:buFont typeface="Arial"/>
              <a:buChar char="◻"/>
              <a:defRPr sz="1400">
                <a:solidFill>
                  <a:srgbClr val="FFFFFF"/>
                </a:solidFill>
              </a:defRPr>
            </a:lvl5pPr>
            <a:lvl6pPr indent="-314325" lvl="5" marL="2743200" algn="l">
              <a:lnSpc>
                <a:spcPct val="100000"/>
              </a:lnSpc>
              <a:spcBef>
                <a:spcPts val="600"/>
              </a:spcBef>
              <a:spcAft>
                <a:spcPts val="0"/>
              </a:spcAft>
              <a:buSzPts val="1350"/>
              <a:buChar char=""/>
              <a:defRPr/>
            </a:lvl6pPr>
            <a:lvl7pPr indent="-314325" lvl="6" marL="3200400" algn="l">
              <a:lnSpc>
                <a:spcPct val="100000"/>
              </a:lnSpc>
              <a:spcBef>
                <a:spcPts val="600"/>
              </a:spcBef>
              <a:spcAft>
                <a:spcPts val="0"/>
              </a:spcAft>
              <a:buSzPts val="1350"/>
              <a:buChar char=""/>
              <a:defRPr/>
            </a:lvl7pPr>
            <a:lvl8pPr indent="-314325" lvl="7" marL="3657600" algn="l">
              <a:lnSpc>
                <a:spcPct val="100000"/>
              </a:lnSpc>
              <a:spcBef>
                <a:spcPts val="600"/>
              </a:spcBef>
              <a:spcAft>
                <a:spcPts val="0"/>
              </a:spcAft>
              <a:buSzPts val="1350"/>
              <a:buChar char=""/>
              <a:defRPr/>
            </a:lvl8pPr>
            <a:lvl9pPr indent="-314325" lvl="8" marL="4114800" algn="l">
              <a:lnSpc>
                <a:spcPct val="100000"/>
              </a:lnSpc>
              <a:spcBef>
                <a:spcPts val="600"/>
              </a:spcBef>
              <a:spcAft>
                <a:spcPts val="0"/>
              </a:spcAft>
              <a:buSzPts val="1350"/>
              <a:buChar char=""/>
              <a:defRPr/>
            </a:lvl9pPr>
          </a:lstStyle>
          <a:p/>
        </p:txBody>
      </p:sp>
      <p:sp>
        <p:nvSpPr>
          <p:cNvPr id="58" name="Google Shape;58;p10"/>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algn="l">
              <a:lnSpc>
                <a:spcPct val="100000"/>
              </a:lnSpc>
              <a:spcBef>
                <a:spcPts val="0"/>
              </a:spcBef>
              <a:spcAft>
                <a:spcPts val="0"/>
              </a:spcAft>
              <a:buClr>
                <a:srgbClr val="DDE9EC"/>
              </a:buClr>
              <a:buSzPts val="1400"/>
              <a:buFont typeface="Arial"/>
              <a:buNone/>
              <a:defRPr>
                <a:solidFill>
                  <a:srgbClr val="DDE9EC"/>
                </a:solidFill>
              </a:defRPr>
            </a:lvl1pPr>
            <a:lvl2pPr indent="0" lvl="1" marL="0" algn="l">
              <a:lnSpc>
                <a:spcPct val="100000"/>
              </a:lnSpc>
              <a:spcBef>
                <a:spcPts val="0"/>
              </a:spcBef>
              <a:spcAft>
                <a:spcPts val="0"/>
              </a:spcAft>
              <a:buClr>
                <a:srgbClr val="DDE9EC"/>
              </a:buClr>
              <a:buSzPts val="1400"/>
              <a:buFont typeface="Arial"/>
              <a:buNone/>
              <a:defRPr>
                <a:solidFill>
                  <a:srgbClr val="DDE9EC"/>
                </a:solidFill>
              </a:defRPr>
            </a:lvl2pPr>
            <a:lvl3pPr indent="0" lvl="2" marL="0" algn="l">
              <a:lnSpc>
                <a:spcPct val="100000"/>
              </a:lnSpc>
              <a:spcBef>
                <a:spcPts val="0"/>
              </a:spcBef>
              <a:spcAft>
                <a:spcPts val="0"/>
              </a:spcAft>
              <a:buClr>
                <a:srgbClr val="DDE9EC"/>
              </a:buClr>
              <a:buSzPts val="1400"/>
              <a:buFont typeface="Arial"/>
              <a:buNone/>
              <a:defRPr>
                <a:solidFill>
                  <a:srgbClr val="DDE9EC"/>
                </a:solidFill>
              </a:defRPr>
            </a:lvl3pPr>
            <a:lvl4pPr indent="0" lvl="3" marL="0" algn="l">
              <a:lnSpc>
                <a:spcPct val="100000"/>
              </a:lnSpc>
              <a:spcBef>
                <a:spcPts val="0"/>
              </a:spcBef>
              <a:spcAft>
                <a:spcPts val="0"/>
              </a:spcAft>
              <a:buClr>
                <a:srgbClr val="DDE9EC"/>
              </a:buClr>
              <a:buSzPts val="1400"/>
              <a:buFont typeface="Arial"/>
              <a:buNone/>
              <a:defRPr>
                <a:solidFill>
                  <a:srgbClr val="DDE9EC"/>
                </a:solidFill>
              </a:defRPr>
            </a:lvl4pPr>
            <a:lvl5pPr indent="0" lvl="4" marL="0" algn="l">
              <a:lnSpc>
                <a:spcPct val="100000"/>
              </a:lnSpc>
              <a:spcBef>
                <a:spcPts val="0"/>
              </a:spcBef>
              <a:spcAft>
                <a:spcPts val="0"/>
              </a:spcAft>
              <a:buClr>
                <a:srgbClr val="DDE9EC"/>
              </a:buClr>
              <a:buSzPts val="1400"/>
              <a:buFont typeface="Arial"/>
              <a:buNone/>
              <a:defRPr>
                <a:solidFill>
                  <a:srgbClr val="DDE9EC"/>
                </a:solidFill>
              </a:defRPr>
            </a:lvl5pPr>
            <a:lvl6pPr indent="0" lvl="5" marL="0" algn="l">
              <a:lnSpc>
                <a:spcPct val="100000"/>
              </a:lnSpc>
              <a:spcBef>
                <a:spcPts val="0"/>
              </a:spcBef>
              <a:spcAft>
                <a:spcPts val="0"/>
              </a:spcAft>
              <a:buClr>
                <a:srgbClr val="DDE9EC"/>
              </a:buClr>
              <a:buSzPts val="1400"/>
              <a:buFont typeface="Arial"/>
              <a:buNone/>
              <a:defRPr>
                <a:solidFill>
                  <a:srgbClr val="DDE9EC"/>
                </a:solidFill>
              </a:defRPr>
            </a:lvl6pPr>
            <a:lvl7pPr indent="0" lvl="6" marL="0" algn="l">
              <a:lnSpc>
                <a:spcPct val="100000"/>
              </a:lnSpc>
              <a:spcBef>
                <a:spcPts val="0"/>
              </a:spcBef>
              <a:spcAft>
                <a:spcPts val="0"/>
              </a:spcAft>
              <a:buClr>
                <a:srgbClr val="DDE9EC"/>
              </a:buClr>
              <a:buSzPts val="1400"/>
              <a:buFont typeface="Arial"/>
              <a:buNone/>
              <a:defRPr>
                <a:solidFill>
                  <a:srgbClr val="DDE9EC"/>
                </a:solidFill>
              </a:defRPr>
            </a:lvl7pPr>
            <a:lvl8pPr indent="0" lvl="7" marL="0" algn="l">
              <a:lnSpc>
                <a:spcPct val="100000"/>
              </a:lnSpc>
              <a:spcBef>
                <a:spcPts val="0"/>
              </a:spcBef>
              <a:spcAft>
                <a:spcPts val="0"/>
              </a:spcAft>
              <a:buClr>
                <a:srgbClr val="DDE9EC"/>
              </a:buClr>
              <a:buSzPts val="1400"/>
              <a:buFont typeface="Arial"/>
              <a:buNone/>
              <a:defRPr>
                <a:solidFill>
                  <a:srgbClr val="DDE9EC"/>
                </a:solidFill>
              </a:defRPr>
            </a:lvl8pPr>
            <a:lvl9pPr indent="0" lvl="8" marL="0" algn="l">
              <a:lnSpc>
                <a:spcPct val="100000"/>
              </a:lnSpc>
              <a:spcBef>
                <a:spcPts val="0"/>
              </a:spcBef>
              <a:spcAft>
                <a:spcPts val="0"/>
              </a:spcAft>
              <a:buClr>
                <a:srgbClr val="DDE9EC"/>
              </a:buClr>
              <a:buSzPts val="1400"/>
              <a:buFont typeface="Arial"/>
              <a:buNone/>
              <a:defRPr>
                <a:solidFill>
                  <a:srgbClr val="DDE9EC"/>
                </a:solidFill>
              </a:defRPr>
            </a:lvl9pPr>
          </a:lstStyle>
          <a:p>
            <a:pPr indent="0" lvl="0" marL="0" rtl="0" algn="l">
              <a:spcBef>
                <a:spcPts val="0"/>
              </a:spcBef>
              <a:spcAft>
                <a:spcPts val="0"/>
              </a:spcAft>
              <a:buNone/>
            </a:pPr>
            <a:fld id="{00000000-1234-1234-1234-123412341234}" type="slidenum">
              <a:rPr lang="en-IN"/>
              <a:t>‹#›</a:t>
            </a:fld>
            <a:endParaRPr b="0" i="0" sz="1400" u="none" cap="none" strike="noStrike">
              <a:latin typeface="Arial"/>
              <a:ea typeface="Arial"/>
              <a:cs typeface="Arial"/>
              <a:sym typeface="Arial"/>
            </a:endParaRPr>
          </a:p>
        </p:txBody>
      </p:sp>
      <p:cxnSp>
        <p:nvCxnSpPr>
          <p:cNvPr id="59" name="Google Shape;59;p10"/>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60" name="Google Shape;60;p10"/>
          <p:cNvSpPr/>
          <p:nvPr/>
        </p:nvSpPr>
        <p:spPr>
          <a:xfrm rot="5400000">
            <a:off x="419099" y="6467475"/>
            <a:ext cx="190850" cy="120315"/>
          </a:xfrm>
          <a:prstGeom prst="triangle">
            <a:avLst>
              <a:gd fmla="val 50000" name="adj"/>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 name="Google Shape;61;p10"/>
          <p:cNvSpPr/>
          <p:nvPr/>
        </p:nvSpPr>
        <p:spPr>
          <a:xfrm>
            <a:off x="457200" y="500856"/>
            <a:ext cx="182881" cy="685801"/>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7" name="Google Shape;7;p1"/>
          <p:cNvCxnSpPr/>
          <p:nvPr/>
        </p:nvCxnSpPr>
        <p:spPr>
          <a:xfrm>
            <a:off x="457200" y="1143000"/>
            <a:ext cx="8229600" cy="0"/>
          </a:xfrm>
          <a:prstGeom prst="straightConnector1">
            <a:avLst/>
          </a:prstGeom>
          <a:noFill/>
          <a:ln cap="flat" cmpd="sng" w="9525">
            <a:solidFill>
              <a:schemeClr val="accent2"/>
            </a:solidFill>
            <a:prstDash val="dash"/>
            <a:round/>
            <a:headEnd len="sm" w="sm" type="none"/>
            <a:tailEnd len="sm" w="sm" type="none"/>
          </a:ln>
        </p:spPr>
      </p:cxnSp>
      <p:sp>
        <p:nvSpPr>
          <p:cNvPr id="8" name="Google Shape;8;p1"/>
          <p:cNvSpPr/>
          <p:nvPr/>
        </p:nvSpPr>
        <p:spPr>
          <a:xfrm rot="5400000">
            <a:off x="419099" y="6467475"/>
            <a:ext cx="190850" cy="120315"/>
          </a:xfrm>
          <a:prstGeom prst="triangle">
            <a:avLst>
              <a:gd fmla="val 50000" name="adj"/>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 name="Google Shape;9;p1"/>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lvl1pPr lvl="0"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1pPr>
            <a:lvl2pPr lvl="1"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2pPr>
            <a:lvl3pPr lvl="2"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3pPr>
            <a:lvl4pPr lvl="3"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4pPr>
            <a:lvl5pPr lvl="4"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5pPr>
            <a:lvl6pPr lvl="5"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6pPr>
            <a:lvl7pPr lvl="6"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7pPr>
            <a:lvl8pPr lvl="7"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8pPr>
            <a:lvl9pPr lvl="8" marR="0" rtl="0" algn="l">
              <a:lnSpc>
                <a:spcPct val="100000"/>
              </a:lnSpc>
              <a:spcBef>
                <a:spcPts val="0"/>
              </a:spcBef>
              <a:spcAft>
                <a:spcPts val="0"/>
              </a:spcAft>
              <a:buClr>
                <a:srgbClr val="464653"/>
              </a:buClr>
              <a:buSzPts val="3200"/>
              <a:buFont typeface="Arial"/>
              <a:buNone/>
              <a:defRPr b="0" i="0" sz="3200" u="none" cap="none" strike="noStrike">
                <a:solidFill>
                  <a:srgbClr val="464653"/>
                </a:solidFill>
                <a:latin typeface="Arial"/>
                <a:ea typeface="Arial"/>
                <a:cs typeface="Arial"/>
                <a:sym typeface="Arial"/>
              </a:defRPr>
            </a:lvl9pPr>
          </a:lstStyle>
          <a:p/>
        </p:txBody>
      </p:sp>
      <p:sp>
        <p:nvSpPr>
          <p:cNvPr id="10" name="Google Shape;10;p1"/>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lvl1pPr indent="0" lvl="0"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1pPr>
            <a:lvl2pPr indent="0" lvl="1"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2pPr>
            <a:lvl3pPr indent="0" lvl="2"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3pPr>
            <a:lvl4pPr indent="0" lvl="3"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4pPr>
            <a:lvl5pPr indent="0" lvl="4"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5pPr>
            <a:lvl6pPr indent="0" lvl="5"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6pPr>
            <a:lvl7pPr indent="0" lvl="6"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7pPr>
            <a:lvl8pPr indent="0" lvl="7"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8pPr>
            <a:lvl9pPr indent="0" lvl="8" marL="0" marR="0" rtl="0" algn="l">
              <a:lnSpc>
                <a:spcPct val="100000"/>
              </a:lnSpc>
              <a:spcBef>
                <a:spcPts val="0"/>
              </a:spcBef>
              <a:spcAft>
                <a:spcPts val="0"/>
              </a:spcAft>
              <a:buClr>
                <a:srgbClr val="464653"/>
              </a:buClr>
              <a:buSzPts val="1400"/>
              <a:buFont typeface="Arial"/>
              <a:buNone/>
              <a:defRPr b="0" i="0" sz="1400" u="none" cap="none" strike="noStrike">
                <a:solidFill>
                  <a:srgbClr val="46465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
        <p:nvSpPr>
          <p:cNvPr id="11" name="Google Shape;11;p1"/>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lvl1pPr indent="-354076" lvl="0" marL="457200" marR="0" rtl="0" algn="l">
              <a:lnSpc>
                <a:spcPct val="100000"/>
              </a:lnSpc>
              <a:spcBef>
                <a:spcPts val="600"/>
              </a:spcBef>
              <a:spcAft>
                <a:spcPts val="0"/>
              </a:spcAft>
              <a:buClr>
                <a:schemeClr val="accent1"/>
              </a:buClr>
              <a:buSzPts val="1976"/>
              <a:buFont typeface="Arial"/>
              <a:buChar char=""/>
              <a:defRPr b="0" i="0" sz="2600" u="none" cap="none" strike="noStrike">
                <a:solidFill>
                  <a:srgbClr val="000000"/>
                </a:solidFill>
                <a:latin typeface="Arial"/>
                <a:ea typeface="Arial"/>
                <a:cs typeface="Arial"/>
                <a:sym typeface="Arial"/>
              </a:defRPr>
            </a:lvl1pPr>
            <a:lvl2pPr indent="-354076" lvl="1" marL="914400" marR="0" rtl="0" algn="l">
              <a:lnSpc>
                <a:spcPct val="100000"/>
              </a:lnSpc>
              <a:spcBef>
                <a:spcPts val="600"/>
              </a:spcBef>
              <a:spcAft>
                <a:spcPts val="0"/>
              </a:spcAft>
              <a:buClr>
                <a:schemeClr val="accent1"/>
              </a:buClr>
              <a:buSzPts val="1976"/>
              <a:buFont typeface="Arial"/>
              <a:buChar char=""/>
              <a:defRPr b="0" i="0" sz="2600" u="none" cap="none" strike="noStrike">
                <a:solidFill>
                  <a:srgbClr val="000000"/>
                </a:solidFill>
                <a:latin typeface="Arial"/>
                <a:ea typeface="Arial"/>
                <a:cs typeface="Arial"/>
                <a:sym typeface="Arial"/>
              </a:defRPr>
            </a:lvl2pPr>
            <a:lvl3pPr indent="-354075" lvl="2" marL="1371600" marR="0" rtl="0" algn="l">
              <a:lnSpc>
                <a:spcPct val="100000"/>
              </a:lnSpc>
              <a:spcBef>
                <a:spcPts val="600"/>
              </a:spcBef>
              <a:spcAft>
                <a:spcPts val="0"/>
              </a:spcAft>
              <a:buClr>
                <a:schemeClr val="accent1"/>
              </a:buClr>
              <a:buSzPts val="1976"/>
              <a:buFont typeface="Arial"/>
              <a:buChar char=""/>
              <a:defRPr b="0" i="0" sz="2600" u="none" cap="none" strike="noStrike">
                <a:solidFill>
                  <a:srgbClr val="000000"/>
                </a:solidFill>
                <a:latin typeface="Arial"/>
                <a:ea typeface="Arial"/>
                <a:cs typeface="Arial"/>
                <a:sym typeface="Arial"/>
              </a:defRPr>
            </a:lvl3pPr>
            <a:lvl4pPr indent="-344169" lvl="3" marL="1828800" marR="0" rtl="0" algn="l">
              <a:lnSpc>
                <a:spcPct val="100000"/>
              </a:lnSpc>
              <a:spcBef>
                <a:spcPts val="600"/>
              </a:spcBef>
              <a:spcAft>
                <a:spcPts val="0"/>
              </a:spcAft>
              <a:buClr>
                <a:schemeClr val="accent1"/>
              </a:buClr>
              <a:buSzPts val="1820"/>
              <a:buFont typeface="Arial"/>
              <a:buChar char="◻"/>
              <a:defRPr b="0" i="0" sz="2600" u="none" cap="none" strike="noStrike">
                <a:solidFill>
                  <a:srgbClr val="000000"/>
                </a:solidFill>
                <a:latin typeface="Arial"/>
                <a:ea typeface="Arial"/>
                <a:cs typeface="Arial"/>
                <a:sym typeface="Arial"/>
              </a:defRPr>
            </a:lvl4pPr>
            <a:lvl5pPr indent="-344170" lvl="4" marL="2286000" marR="0" rtl="0" algn="l">
              <a:lnSpc>
                <a:spcPct val="100000"/>
              </a:lnSpc>
              <a:spcBef>
                <a:spcPts val="600"/>
              </a:spcBef>
              <a:spcAft>
                <a:spcPts val="0"/>
              </a:spcAft>
              <a:buClr>
                <a:schemeClr val="accent1"/>
              </a:buClr>
              <a:buSzPts val="1820"/>
              <a:buFont typeface="Arial"/>
              <a:buChar char="◻"/>
              <a:defRPr b="0" i="0" sz="2600" u="none" cap="none" strike="noStrike">
                <a:solidFill>
                  <a:srgbClr val="000000"/>
                </a:solidFill>
                <a:latin typeface="Arial"/>
                <a:ea typeface="Arial"/>
                <a:cs typeface="Arial"/>
                <a:sym typeface="Arial"/>
              </a:defRPr>
            </a:lvl5pPr>
            <a:lvl6pPr indent="-352425" lvl="5" marL="2743200"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6pPr>
            <a:lvl7pPr indent="-352425" lvl="6" marL="3200400"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7pPr>
            <a:lvl8pPr indent="-352425" lvl="7" marL="3657600"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8pPr>
            <a:lvl9pPr indent="-352425" lvl="8" marL="4114800" marR="0" rtl="0" algn="l">
              <a:lnSpc>
                <a:spcPct val="100000"/>
              </a:lnSpc>
              <a:spcBef>
                <a:spcPts val="600"/>
              </a:spcBef>
              <a:spcAft>
                <a:spcPts val="0"/>
              </a:spcAft>
              <a:buClr>
                <a:schemeClr val="accent1"/>
              </a:buClr>
              <a:buSzPts val="1950"/>
              <a:buFont typeface="Arial"/>
              <a:buChar char=""/>
              <a:defRPr b="0" i="0" sz="26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idx="4294967295" type="ctrTitle"/>
          </p:nvPr>
        </p:nvSpPr>
        <p:spPr>
          <a:xfrm>
            <a:off x="1146378" y="821333"/>
            <a:ext cx="6994072" cy="1330779"/>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rgbClr val="000000"/>
                </a:solidFill>
                <a:latin typeface="Arial"/>
                <a:ea typeface="Arial"/>
                <a:cs typeface="Arial"/>
                <a:sym typeface="Arial"/>
              </a:rPr>
              <a:t>TRAVEL PACKAGE BOOKING SYSTEM</a:t>
            </a:r>
            <a:endParaRPr/>
          </a:p>
        </p:txBody>
      </p:sp>
      <p:sp>
        <p:nvSpPr>
          <p:cNvPr id="67" name="Google Shape;67;p11"/>
          <p:cNvSpPr txBox="1"/>
          <p:nvPr>
            <p:ph idx="4294967295" type="subTitle"/>
          </p:nvPr>
        </p:nvSpPr>
        <p:spPr>
          <a:xfrm>
            <a:off x="1214413" y="3857628"/>
            <a:ext cx="6858001" cy="791936"/>
          </a:xfrm>
          <a:prstGeom prst="rect">
            <a:avLst/>
          </a:prstGeom>
          <a:noFill/>
          <a:ln>
            <a:noFill/>
          </a:ln>
        </p:spPr>
        <p:txBody>
          <a:bodyPr anchorCtr="0" anchor="t" bIns="45700" lIns="45700" spcFirstLastPara="1" rIns="45700" wrap="square" tIns="45700">
            <a:normAutofit lnSpcReduction="10000"/>
          </a:bodyPr>
          <a:lstStyle/>
          <a:p>
            <a:pPr indent="0" lvl="0" marL="0" marR="0" rtl="0" algn="ctr">
              <a:lnSpc>
                <a:spcPct val="100000"/>
              </a:lnSpc>
              <a:spcBef>
                <a:spcPts val="0"/>
              </a:spcBef>
              <a:spcAft>
                <a:spcPts val="0"/>
              </a:spcAft>
              <a:buClr>
                <a:srgbClr val="464653"/>
              </a:buClr>
              <a:buSzPts val="2159"/>
              <a:buFont typeface="Arial"/>
              <a:buNone/>
            </a:pPr>
            <a:r>
              <a:rPr b="0" i="0" lang="en-IN" sz="2159" u="none" cap="none" strike="noStrike">
                <a:solidFill>
                  <a:srgbClr val="464653"/>
                </a:solidFill>
                <a:latin typeface="Arial"/>
                <a:ea typeface="Arial"/>
                <a:cs typeface="Arial"/>
                <a:sym typeface="Arial"/>
              </a:rPr>
              <a:t>SASANA R 2020503542</a:t>
            </a:r>
            <a:endParaRPr b="0" i="0" sz="2000" u="none" cap="none" strike="noStrike">
              <a:solidFill>
                <a:srgbClr val="464653"/>
              </a:solidFill>
              <a:latin typeface="Arial"/>
              <a:ea typeface="Arial"/>
              <a:cs typeface="Arial"/>
              <a:sym typeface="Arial"/>
            </a:endParaRPr>
          </a:p>
          <a:p>
            <a:pPr indent="0" lvl="0" marL="0" marR="0" rtl="0" algn="ctr">
              <a:lnSpc>
                <a:spcPct val="100000"/>
              </a:lnSpc>
              <a:spcBef>
                <a:spcPts val="500"/>
              </a:spcBef>
              <a:spcAft>
                <a:spcPts val="0"/>
              </a:spcAft>
              <a:buClr>
                <a:srgbClr val="464653"/>
              </a:buClr>
              <a:buSzPts val="2159"/>
              <a:buFont typeface="Arial"/>
              <a:buNone/>
            </a:pPr>
            <a:r>
              <a:rPr b="0" i="0" lang="en-IN" sz="2159" u="none" cap="none" strike="noStrike">
                <a:solidFill>
                  <a:srgbClr val="464653"/>
                </a:solidFill>
                <a:latin typeface="Arial"/>
                <a:ea typeface="Arial"/>
                <a:cs typeface="Arial"/>
                <a:sym typeface="Arial"/>
              </a:rPr>
              <a:t>SURIYAA V 2020503550</a:t>
            </a:r>
            <a:endParaRPr b="0" i="0" sz="2000" u="none" cap="none" strike="noStrike">
              <a:solidFill>
                <a:srgbClr val="464653"/>
              </a:solidFill>
              <a:latin typeface="Arial"/>
              <a:ea typeface="Arial"/>
              <a:cs typeface="Arial"/>
              <a:sym typeface="Arial"/>
            </a:endParaRPr>
          </a:p>
        </p:txBody>
      </p:sp>
      <p:sp>
        <p:nvSpPr>
          <p:cNvPr id="68" name="Google Shape;68;p11"/>
          <p:cNvSpPr txBox="1"/>
          <p:nvPr>
            <p:ph idx="12" type="sldNum"/>
          </p:nvPr>
        </p:nvSpPr>
        <p:spPr>
          <a:xfrm>
            <a:off x="1216152" y="6355079"/>
            <a:ext cx="203024" cy="307341"/>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69" name="Google Shape;69;p11"/>
          <p:cNvSpPr txBox="1"/>
          <p:nvPr/>
        </p:nvSpPr>
        <p:spPr>
          <a:xfrm>
            <a:off x="1474447" y="5066029"/>
            <a:ext cx="6552295" cy="6502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Department of Computer Technology,  Anna University, MIT Campus</a:t>
            </a:r>
            <a:endParaRPr/>
          </a:p>
        </p:txBody>
      </p:sp>
      <p:sp>
        <p:nvSpPr>
          <p:cNvPr id="70" name="Google Shape;70;p11"/>
          <p:cNvSpPr txBox="1"/>
          <p:nvPr/>
        </p:nvSpPr>
        <p:spPr>
          <a:xfrm>
            <a:off x="2188828" y="2428868"/>
            <a:ext cx="4909220" cy="10058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Arial"/>
                <a:ea typeface="Arial"/>
                <a:cs typeface="Arial"/>
                <a:sym typeface="Arial"/>
              </a:rPr>
              <a:t>Sub Code: CS6103</a:t>
            </a:r>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Arial"/>
                <a:ea typeface="Arial"/>
                <a:cs typeface="Arial"/>
                <a:sym typeface="Arial"/>
              </a:rPr>
              <a:t>Sub Name: Application Development Practices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b="0" i="0" lang="en-IN" sz="3200" u="none" cap="none" strike="noStrike">
                <a:solidFill>
                  <a:srgbClr val="000000"/>
                </a:solidFill>
                <a:latin typeface="Arial"/>
                <a:ea typeface="Arial"/>
                <a:cs typeface="Arial"/>
                <a:sym typeface="Arial"/>
              </a:rPr>
              <a:t>Registration and Login module</a:t>
            </a:r>
            <a:endParaRPr/>
          </a:p>
        </p:txBody>
      </p:sp>
      <p:sp>
        <p:nvSpPr>
          <p:cNvPr id="163" name="Google Shape;163;p20"/>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In this page, the user is allowed to create an account in our website. The user is asked to give their email id and the password of their preference.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Once the user registers in our website, he is allowed to login in his account.</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In the login page, the user should provide the valid Email ID and his account password.</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If the user provides a valid data then the page gets navigated to the homepage.</a:t>
            </a:r>
            <a:endParaRPr sz="2400">
              <a:latin typeface="Times New Roman"/>
              <a:ea typeface="Times New Roman"/>
              <a:cs typeface="Times New Roman"/>
              <a:sym typeface="Times New Roman"/>
            </a:endParaRPr>
          </a:p>
        </p:txBody>
      </p:sp>
      <p:sp>
        <p:nvSpPr>
          <p:cNvPr id="164" name="Google Shape;164;p20"/>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464653"/>
              </a:buClr>
              <a:buSzPts val="3200"/>
              <a:buFont typeface="Arial"/>
              <a:buNone/>
            </a:pPr>
            <a:r>
              <a:rPr lang="en-IN">
                <a:latin typeface="Arial"/>
                <a:ea typeface="Arial"/>
                <a:cs typeface="Arial"/>
                <a:sym typeface="Arial"/>
              </a:rPr>
              <a:t>DESTINATION MODULE</a:t>
            </a:r>
            <a:endParaRPr/>
          </a:p>
        </p:txBody>
      </p:sp>
      <p:sp>
        <p:nvSpPr>
          <p:cNvPr id="170" name="Google Shape;170;p21"/>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171" name="Google Shape;171;p21"/>
          <p:cNvSpPr txBox="1"/>
          <p:nvPr>
            <p:ph idx="1" type="body"/>
          </p:nvPr>
        </p:nvSpPr>
        <p:spPr>
          <a:xfrm>
            <a:off x="482710" y="1188719"/>
            <a:ext cx="8229601" cy="4937761"/>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In the home page, user is allowed to navigate through a host of cities and to the destination pages where details of each cities are given.</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The famous spots in those places are listed and the total amount for these activities is also displayed here.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Once this is selected, next the page navigates to the flight bookings.</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The user can also navigate straight to hotel booking by skipping the flight booking.</a:t>
            </a:r>
            <a:endParaRPr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464653"/>
              </a:buClr>
              <a:buSzPts val="3200"/>
              <a:buFont typeface="Arial"/>
              <a:buNone/>
            </a:pPr>
            <a:r>
              <a:rPr lang="en-IN">
                <a:latin typeface="Arial"/>
                <a:ea typeface="Arial"/>
                <a:cs typeface="Arial"/>
                <a:sym typeface="Arial"/>
              </a:rPr>
              <a:t>FLIGHTS MODULE</a:t>
            </a:r>
            <a:endParaRPr/>
          </a:p>
        </p:txBody>
      </p:sp>
      <p:sp>
        <p:nvSpPr>
          <p:cNvPr id="177" name="Google Shape;177;p22"/>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178" name="Google Shape;178;p22"/>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The user is asked to input his preference that is the place, date and number of passengers.</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The flight details are displayed in another page where the user can book his flights according to his preference.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Once it is booked, the user should provide the travelers details.</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Then the selected flight details is displayed and then by proceeding next, the page navigates you to the hotel page. </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The user can also proceed for payment by skipping the hotel booking</a:t>
            </a:r>
            <a:endParaRPr sz="2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464653"/>
              </a:buClr>
              <a:buSzPts val="3200"/>
              <a:buFont typeface="Arial"/>
              <a:buNone/>
            </a:pPr>
            <a:r>
              <a:rPr b="0" i="0" lang="en-IN" sz="3200" u="none" cap="none" strike="noStrike">
                <a:solidFill>
                  <a:srgbClr val="464653"/>
                </a:solidFill>
                <a:latin typeface="Arial"/>
                <a:ea typeface="Arial"/>
                <a:cs typeface="Arial"/>
                <a:sym typeface="Arial"/>
              </a:rPr>
              <a:t>HOTELS MODULE</a:t>
            </a:r>
            <a:endParaRPr/>
          </a:p>
        </p:txBody>
      </p:sp>
      <p:sp>
        <p:nvSpPr>
          <p:cNvPr id="184" name="Google Shape;184;p23"/>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185" name="Google Shape;185;p23"/>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In the hotels page, the user is asked to input the hotel preference that is  place, check in , check out dates.</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The various hotels will be displayed in another page.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Once the user select the hotel, the hotel details, the room details and the facilities available in there are displayed.</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Once the user selects his preferred hotel, he is asked to input the traveler's details.</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Finally the selected hotel details is displayed and the user can proceed for payment.</a:t>
            </a:r>
            <a:endParaRPr sz="2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464653"/>
              </a:buClr>
              <a:buSzPts val="3200"/>
              <a:buFont typeface="Arial"/>
              <a:buNone/>
            </a:pPr>
            <a:r>
              <a:rPr lang="en-IN">
                <a:latin typeface="Arial"/>
                <a:ea typeface="Arial"/>
                <a:cs typeface="Arial"/>
                <a:sym typeface="Arial"/>
              </a:rPr>
              <a:t>PAYMENTS MODULE</a:t>
            </a:r>
            <a:endParaRPr/>
          </a:p>
        </p:txBody>
      </p:sp>
      <p:sp>
        <p:nvSpPr>
          <p:cNvPr id="191" name="Google Shape;191;p24"/>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192" name="Google Shape;192;p24"/>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The payment is made in very simple steps.</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Various options are displayed like Credit card, Debit card, Net banking and UPI.</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Once the required details are provided by the user and payment step is continued by the user.</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He is navigated to the confirmation page.</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Clr>
                <a:srgbClr val="464653"/>
              </a:buClr>
              <a:buSzPts val="2976"/>
              <a:buFont typeface="Arial"/>
              <a:buNone/>
            </a:pPr>
            <a:r>
              <a:rPr lang="en-IN" sz="3100"/>
              <a:t>CONFIRMATION AND ITINERARY MODULE</a:t>
            </a:r>
            <a:endParaRPr sz="3100"/>
          </a:p>
        </p:txBody>
      </p:sp>
      <p:sp>
        <p:nvSpPr>
          <p:cNvPr id="198" name="Google Shape;198;p25"/>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199" name="Google Shape;199;p25"/>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Once the payment is successful, the user is navigated to the confirmation page .</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In this page, the entire itinerary is displayed that is the place details ,the flight details and the hotel details. The user can download those details and save it for future purposes.</a:t>
            </a:r>
            <a:endParaRPr sz="2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457200" y="228600"/>
            <a:ext cx="8229600" cy="9144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464653"/>
              </a:buClr>
              <a:buSzPts val="3200"/>
              <a:buFont typeface="Arial"/>
              <a:buNone/>
            </a:pPr>
            <a:r>
              <a:rPr b="0" i="0" lang="en-IN" sz="3200" u="none" cap="none" strike="noStrike">
                <a:solidFill>
                  <a:srgbClr val="464653"/>
                </a:solidFill>
                <a:latin typeface="Arial"/>
                <a:ea typeface="Arial"/>
                <a:cs typeface="Arial"/>
                <a:sym typeface="Arial"/>
              </a:rPr>
              <a:t>ADDITIONAL MODULES</a:t>
            </a:r>
            <a:endParaRPr/>
          </a:p>
        </p:txBody>
      </p:sp>
      <p:sp>
        <p:nvSpPr>
          <p:cNvPr id="205" name="Google Shape;205;p26"/>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206" name="Google Shape;206;p26"/>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i="0" lang="en-IN" sz="2400" u="none" cap="none" strike="noStrike">
                <a:solidFill>
                  <a:srgbClr val="000000"/>
                </a:solidFill>
                <a:latin typeface="Times New Roman"/>
                <a:ea typeface="Times New Roman"/>
                <a:cs typeface="Times New Roman"/>
                <a:sym typeface="Times New Roman"/>
              </a:rPr>
              <a:t>The respective header and footer for each page is given.</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i="0" lang="en-IN" sz="2400" u="none" cap="none" strike="noStrike">
                <a:solidFill>
                  <a:srgbClr val="000000"/>
                </a:solidFill>
                <a:latin typeface="Times New Roman"/>
                <a:ea typeface="Times New Roman"/>
                <a:cs typeface="Times New Roman"/>
                <a:sym typeface="Times New Roman"/>
              </a:rPr>
              <a:t>The cancellation of the booking can also be done.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i="0" lang="en-IN" sz="2400" u="none" cap="none" strike="noStrike">
                <a:solidFill>
                  <a:srgbClr val="000000"/>
                </a:solidFill>
                <a:latin typeface="Times New Roman"/>
                <a:ea typeface="Times New Roman"/>
                <a:cs typeface="Times New Roman"/>
                <a:sym typeface="Times New Roman"/>
              </a:rPr>
              <a:t>The current booking details can also be seen.</a:t>
            </a:r>
            <a:endParaRPr sz="2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Front-End Code </a:t>
            </a:r>
            <a:endParaRPr/>
          </a:p>
        </p:txBody>
      </p:sp>
      <p:sp>
        <p:nvSpPr>
          <p:cNvPr id="212" name="Google Shape;212;p27"/>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148844" lvl="0" marL="274320" rtl="0" algn="l">
              <a:lnSpc>
                <a:spcPct val="100000"/>
              </a:lnSpc>
              <a:spcBef>
                <a:spcPts val="0"/>
              </a:spcBef>
              <a:spcAft>
                <a:spcPts val="0"/>
              </a:spcAft>
              <a:buSzPts val="1976"/>
              <a:buFont typeface="Times New Roman"/>
              <a:buNone/>
            </a:pPr>
            <a:r>
              <a:rPr lang="en-IN"/>
              <a:t>Index.jsp</a:t>
            </a:r>
            <a:endParaRPr/>
          </a:p>
          <a:p>
            <a:pPr indent="-148844" lvl="0" marL="274320" rtl="0" algn="l">
              <a:lnSpc>
                <a:spcPct val="100000"/>
              </a:lnSpc>
              <a:spcBef>
                <a:spcPts val="0"/>
              </a:spcBef>
              <a:spcAft>
                <a:spcPts val="0"/>
              </a:spcAft>
              <a:buSzPts val="1976"/>
              <a:buFont typeface="Times New Roman"/>
              <a:buNone/>
            </a:pPr>
            <a:r>
              <a:t/>
            </a:r>
            <a:endParaRPr/>
          </a:p>
          <a:p>
            <a:pPr indent="-148844" lvl="0" marL="274320" rtl="0" algn="l">
              <a:lnSpc>
                <a:spcPct val="100000"/>
              </a:lnSpc>
              <a:spcBef>
                <a:spcPts val="0"/>
              </a:spcBef>
              <a:spcAft>
                <a:spcPts val="0"/>
              </a:spcAft>
              <a:buSzPts val="1976"/>
              <a:buFont typeface="Times New Roman"/>
              <a:buNone/>
            </a:pPr>
            <a:r>
              <a:t/>
            </a:r>
            <a:endParaRPr/>
          </a:p>
        </p:txBody>
      </p:sp>
      <p:sp>
        <p:nvSpPr>
          <p:cNvPr id="213" name="Google Shape;213;p27"/>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pic>
        <p:nvPicPr>
          <p:cNvPr id="214" name="Google Shape;214;p27"/>
          <p:cNvPicPr preferRelativeResize="0"/>
          <p:nvPr/>
        </p:nvPicPr>
        <p:blipFill>
          <a:blip r:embed="rId3">
            <a:alphaModFix/>
          </a:blip>
          <a:stretch>
            <a:fillRect/>
          </a:stretch>
        </p:blipFill>
        <p:spPr>
          <a:xfrm>
            <a:off x="612650" y="1829988"/>
            <a:ext cx="5772150" cy="1038225"/>
          </a:xfrm>
          <a:prstGeom prst="rect">
            <a:avLst/>
          </a:prstGeom>
          <a:noFill/>
          <a:ln>
            <a:noFill/>
          </a:ln>
        </p:spPr>
      </p:pic>
      <p:pic>
        <p:nvPicPr>
          <p:cNvPr id="215" name="Google Shape;215;p27"/>
          <p:cNvPicPr preferRelativeResize="0"/>
          <p:nvPr/>
        </p:nvPicPr>
        <p:blipFill>
          <a:blip r:embed="rId4">
            <a:alphaModFix/>
          </a:blip>
          <a:stretch>
            <a:fillRect/>
          </a:stretch>
        </p:blipFill>
        <p:spPr>
          <a:xfrm>
            <a:off x="612650" y="2961870"/>
            <a:ext cx="7524750" cy="339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Front-End Code </a:t>
            </a:r>
            <a:endParaRPr/>
          </a:p>
        </p:txBody>
      </p:sp>
      <p:sp>
        <p:nvSpPr>
          <p:cNvPr id="221" name="Google Shape;221;p28"/>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148844" lvl="0" marL="274320" rtl="0" algn="l">
              <a:lnSpc>
                <a:spcPct val="100000"/>
              </a:lnSpc>
              <a:spcBef>
                <a:spcPts val="0"/>
              </a:spcBef>
              <a:spcAft>
                <a:spcPts val="0"/>
              </a:spcAft>
              <a:buSzPts val="1976"/>
              <a:buFont typeface="Times New Roman"/>
              <a:buNone/>
            </a:pPr>
            <a:r>
              <a:t/>
            </a:r>
            <a:endParaRPr/>
          </a:p>
        </p:txBody>
      </p:sp>
      <p:sp>
        <p:nvSpPr>
          <p:cNvPr id="222" name="Google Shape;222;p28"/>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pic>
        <p:nvPicPr>
          <p:cNvPr id="223" name="Google Shape;223;p28"/>
          <p:cNvPicPr preferRelativeResize="0"/>
          <p:nvPr/>
        </p:nvPicPr>
        <p:blipFill>
          <a:blip r:embed="rId3">
            <a:alphaModFix/>
          </a:blip>
          <a:stretch>
            <a:fillRect/>
          </a:stretch>
        </p:blipFill>
        <p:spPr>
          <a:xfrm>
            <a:off x="531775" y="1219200"/>
            <a:ext cx="8155024" cy="4886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 Front-End Code</a:t>
            </a:r>
            <a:endParaRPr/>
          </a:p>
        </p:txBody>
      </p:sp>
      <p:sp>
        <p:nvSpPr>
          <p:cNvPr id="229" name="Google Shape;229;p2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30" name="Google Shape;230;p29"/>
          <p:cNvPicPr preferRelativeResize="0"/>
          <p:nvPr/>
        </p:nvPicPr>
        <p:blipFill>
          <a:blip r:embed="rId3">
            <a:alphaModFix/>
          </a:blip>
          <a:stretch>
            <a:fillRect/>
          </a:stretch>
        </p:blipFill>
        <p:spPr>
          <a:xfrm>
            <a:off x="457200" y="1219200"/>
            <a:ext cx="7810500" cy="1817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2"/>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Problem Statement </a:t>
            </a:r>
            <a:endParaRPr/>
          </a:p>
        </p:txBody>
      </p:sp>
      <p:sp>
        <p:nvSpPr>
          <p:cNvPr id="76" name="Google Shape;76;p12"/>
          <p:cNvSpPr txBox="1"/>
          <p:nvPr>
            <p:ph idx="1" type="body"/>
          </p:nvPr>
        </p:nvSpPr>
        <p:spPr>
          <a:xfrm>
            <a:off x="457200" y="1143000"/>
            <a:ext cx="8229600" cy="4937762"/>
          </a:xfrm>
          <a:prstGeom prst="rect">
            <a:avLst/>
          </a:prstGeom>
          <a:noFill/>
          <a:ln>
            <a:noFill/>
          </a:ln>
        </p:spPr>
        <p:txBody>
          <a:bodyPr anchorCtr="0" anchor="t" bIns="45700" lIns="45700" spcFirstLastPara="1" rIns="45700" wrap="square" tIns="45700">
            <a:normAutofit fontScale="92500" lnSpcReduction="10000"/>
          </a:bodyPr>
          <a:lstStyle/>
          <a:p>
            <a:pPr indent="-285883" lvl="0" marL="294208" rtl="0" algn="l">
              <a:lnSpc>
                <a:spcPct val="100000"/>
              </a:lnSpc>
              <a:spcBef>
                <a:spcPts val="0"/>
              </a:spcBef>
              <a:spcAft>
                <a:spcPts val="0"/>
              </a:spcAft>
              <a:buSzPct val="67230"/>
              <a:buFont typeface="Times New Roman"/>
              <a:buChar char="➢"/>
            </a:pPr>
            <a:r>
              <a:rPr lang="en-IN">
                <a:latin typeface="Times New Roman"/>
                <a:ea typeface="Times New Roman"/>
                <a:cs typeface="Times New Roman"/>
                <a:sym typeface="Times New Roman"/>
              </a:rPr>
              <a:t>The basic idea was to solve the problem of tourists who are   highly interested in traveling and exploration. Moreover they  can get a compact platform to solve their problems regarding  any query. </a:t>
            </a:r>
            <a:endParaRPr>
              <a:latin typeface="Times New Roman"/>
              <a:ea typeface="Times New Roman"/>
              <a:cs typeface="Times New Roman"/>
              <a:sym typeface="Times New Roman"/>
            </a:endParaRPr>
          </a:p>
          <a:p>
            <a:pPr indent="-263251" lvl="0" marL="271576" rtl="0" algn="l">
              <a:lnSpc>
                <a:spcPct val="100000"/>
              </a:lnSpc>
              <a:spcBef>
                <a:spcPts val="500"/>
              </a:spcBef>
              <a:spcAft>
                <a:spcPts val="0"/>
              </a:spcAft>
              <a:buSzPct val="67230"/>
              <a:buFont typeface="Times New Roman"/>
              <a:buChar char="➢"/>
            </a:pPr>
            <a:r>
              <a:rPr lang="en-IN">
                <a:latin typeface="Times New Roman"/>
                <a:ea typeface="Times New Roman"/>
                <a:cs typeface="Times New Roman"/>
                <a:sym typeface="Times New Roman"/>
              </a:rPr>
              <a:t>With the most recent developments and changes in the business environment, data and information must be effectively gathered, managed and stored in order to keep pace and compete in the field of tourism. Thus, an easier and cost-efficient manner of handling information is necessary.</a:t>
            </a:r>
            <a:endParaRPr>
              <a:latin typeface="Times New Roman"/>
              <a:ea typeface="Times New Roman"/>
              <a:cs typeface="Times New Roman"/>
              <a:sym typeface="Times New Roman"/>
            </a:endParaRPr>
          </a:p>
          <a:p>
            <a:pPr indent="-263251" lvl="0" marL="271576" rtl="0" algn="l">
              <a:lnSpc>
                <a:spcPct val="100000"/>
              </a:lnSpc>
              <a:spcBef>
                <a:spcPts val="500"/>
              </a:spcBef>
              <a:spcAft>
                <a:spcPts val="0"/>
              </a:spcAft>
              <a:buSzPct val="67230"/>
              <a:buFont typeface="Times New Roman"/>
              <a:buChar char="➢"/>
            </a:pPr>
            <a:r>
              <a:rPr lang="en-IN">
                <a:latin typeface="Times New Roman"/>
                <a:ea typeface="Times New Roman"/>
                <a:cs typeface="Times New Roman"/>
                <a:sym typeface="Times New Roman"/>
              </a:rPr>
              <a:t>According to a study by Google, the average traveler looks at 380 web page visits through 34 different searches over a period of two month. Hence, travel bookings are very time-consuming. Booking via a travel agency website can certainly save time and improve the overall travel experience. </a:t>
            </a:r>
            <a:endParaRPr>
              <a:latin typeface="Times New Roman"/>
              <a:ea typeface="Times New Roman"/>
              <a:cs typeface="Times New Roman"/>
              <a:sym typeface="Times New Roman"/>
            </a:endParaRPr>
          </a:p>
        </p:txBody>
      </p:sp>
      <p:sp>
        <p:nvSpPr>
          <p:cNvPr id="77" name="Google Shape;77;p12"/>
          <p:cNvSpPr txBox="1"/>
          <p:nvPr>
            <p:ph idx="12" type="sldNum"/>
          </p:nvPr>
        </p:nvSpPr>
        <p:spPr>
          <a:xfrm>
            <a:off x="612648" y="6356350"/>
            <a:ext cx="203024"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36" name="Google Shape;236;p3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rPr lang="en-IN"/>
              <a:t>HEADER AND FOOTER ARE COMMON TO ALL PAGES.</a:t>
            </a:r>
            <a:endParaRPr/>
          </a:p>
          <a:p>
            <a:pPr indent="0" lvl="0" marL="0" rtl="0" algn="l">
              <a:spcBef>
                <a:spcPts val="600"/>
              </a:spcBef>
              <a:spcAft>
                <a:spcPts val="0"/>
              </a:spcAft>
              <a:buNone/>
            </a:pPr>
            <a:r>
              <a:t/>
            </a:r>
            <a:endParaRPr/>
          </a:p>
        </p:txBody>
      </p:sp>
      <p:pic>
        <p:nvPicPr>
          <p:cNvPr id="237" name="Google Shape;237;p30"/>
          <p:cNvPicPr preferRelativeResize="0"/>
          <p:nvPr/>
        </p:nvPicPr>
        <p:blipFill>
          <a:blip r:embed="rId3">
            <a:alphaModFix/>
          </a:blip>
          <a:stretch>
            <a:fillRect/>
          </a:stretch>
        </p:blipFill>
        <p:spPr>
          <a:xfrm>
            <a:off x="573825" y="2068825"/>
            <a:ext cx="8112976" cy="401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Clr>
                <a:schemeClr val="dk1"/>
              </a:buClr>
              <a:buSzPts val="1100"/>
              <a:buFont typeface="Arial"/>
              <a:buNone/>
            </a:pPr>
            <a:r>
              <a:rPr lang="en-IN"/>
              <a:t>Front-End Code</a:t>
            </a:r>
            <a:endParaRPr/>
          </a:p>
        </p:txBody>
      </p:sp>
      <p:sp>
        <p:nvSpPr>
          <p:cNvPr id="243" name="Google Shape;243;p31"/>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44" name="Google Shape;244;p31"/>
          <p:cNvPicPr preferRelativeResize="0"/>
          <p:nvPr/>
        </p:nvPicPr>
        <p:blipFill>
          <a:blip r:embed="rId3">
            <a:alphaModFix/>
          </a:blip>
          <a:stretch>
            <a:fillRect/>
          </a:stretch>
        </p:blipFill>
        <p:spPr>
          <a:xfrm>
            <a:off x="513300" y="1219200"/>
            <a:ext cx="8229600" cy="1238250"/>
          </a:xfrm>
          <a:prstGeom prst="rect">
            <a:avLst/>
          </a:prstGeom>
          <a:noFill/>
          <a:ln>
            <a:noFill/>
          </a:ln>
        </p:spPr>
      </p:pic>
      <p:pic>
        <p:nvPicPr>
          <p:cNvPr id="245" name="Google Shape;245;p31"/>
          <p:cNvPicPr preferRelativeResize="0"/>
          <p:nvPr/>
        </p:nvPicPr>
        <p:blipFill>
          <a:blip r:embed="rId4">
            <a:alphaModFix/>
          </a:blip>
          <a:stretch>
            <a:fillRect/>
          </a:stretch>
        </p:blipFill>
        <p:spPr>
          <a:xfrm>
            <a:off x="513300" y="2671875"/>
            <a:ext cx="8173501" cy="335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51" name="Google Shape;251;p32"/>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52" name="Google Shape;252;p32"/>
          <p:cNvPicPr preferRelativeResize="0"/>
          <p:nvPr/>
        </p:nvPicPr>
        <p:blipFill>
          <a:blip r:embed="rId3">
            <a:alphaModFix/>
          </a:blip>
          <a:stretch>
            <a:fillRect/>
          </a:stretch>
        </p:blipFill>
        <p:spPr>
          <a:xfrm>
            <a:off x="452450" y="1219200"/>
            <a:ext cx="8229600" cy="482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58" name="Google Shape;258;p3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59" name="Google Shape;259;p33"/>
          <p:cNvPicPr preferRelativeResize="0"/>
          <p:nvPr/>
        </p:nvPicPr>
        <p:blipFill>
          <a:blip r:embed="rId3">
            <a:alphaModFix/>
          </a:blip>
          <a:stretch>
            <a:fillRect/>
          </a:stretch>
        </p:blipFill>
        <p:spPr>
          <a:xfrm>
            <a:off x="457200" y="1219200"/>
            <a:ext cx="8229600"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65" name="Google Shape;265;p3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66" name="Google Shape;266;p34"/>
          <p:cNvPicPr preferRelativeResize="0"/>
          <p:nvPr/>
        </p:nvPicPr>
        <p:blipFill>
          <a:blip r:embed="rId3">
            <a:alphaModFix/>
          </a:blip>
          <a:stretch>
            <a:fillRect/>
          </a:stretch>
        </p:blipFill>
        <p:spPr>
          <a:xfrm>
            <a:off x="457200" y="1219200"/>
            <a:ext cx="8229600" cy="4857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72" name="Google Shape;272;p3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73" name="Google Shape;273;p35"/>
          <p:cNvPicPr preferRelativeResize="0"/>
          <p:nvPr/>
        </p:nvPicPr>
        <p:blipFill>
          <a:blip r:embed="rId3">
            <a:alphaModFix/>
          </a:blip>
          <a:stretch>
            <a:fillRect/>
          </a:stretch>
        </p:blipFill>
        <p:spPr>
          <a:xfrm>
            <a:off x="457200" y="1280600"/>
            <a:ext cx="8019600" cy="481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79" name="Google Shape;279;p3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80" name="Google Shape;280;p36"/>
          <p:cNvPicPr preferRelativeResize="0"/>
          <p:nvPr/>
        </p:nvPicPr>
        <p:blipFill>
          <a:blip r:embed="rId3">
            <a:alphaModFix/>
          </a:blip>
          <a:stretch>
            <a:fillRect/>
          </a:stretch>
        </p:blipFill>
        <p:spPr>
          <a:xfrm>
            <a:off x="457200" y="1166825"/>
            <a:ext cx="3805101" cy="4990075"/>
          </a:xfrm>
          <a:prstGeom prst="rect">
            <a:avLst/>
          </a:prstGeom>
          <a:noFill/>
          <a:ln>
            <a:noFill/>
          </a:ln>
        </p:spPr>
      </p:pic>
      <p:pic>
        <p:nvPicPr>
          <p:cNvPr id="281" name="Google Shape;281;p36"/>
          <p:cNvPicPr preferRelativeResize="0"/>
          <p:nvPr/>
        </p:nvPicPr>
        <p:blipFill>
          <a:blip r:embed="rId4">
            <a:alphaModFix/>
          </a:blip>
          <a:stretch>
            <a:fillRect/>
          </a:stretch>
        </p:blipFill>
        <p:spPr>
          <a:xfrm>
            <a:off x="4357925" y="1166825"/>
            <a:ext cx="4328874" cy="5200650"/>
          </a:xfrm>
          <a:prstGeom prst="rect">
            <a:avLst/>
          </a:prstGeom>
          <a:noFill/>
          <a:ln>
            <a:noFill/>
          </a:ln>
        </p:spPr>
      </p:pic>
      <p:cxnSp>
        <p:nvCxnSpPr>
          <p:cNvPr id="282" name="Google Shape;282;p36"/>
          <p:cNvCxnSpPr/>
          <p:nvPr/>
        </p:nvCxnSpPr>
        <p:spPr>
          <a:xfrm>
            <a:off x="4388500" y="1185275"/>
            <a:ext cx="28200" cy="513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88" name="Google Shape;288;p37"/>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89" name="Google Shape;289;p37"/>
          <p:cNvPicPr preferRelativeResize="0"/>
          <p:nvPr/>
        </p:nvPicPr>
        <p:blipFill>
          <a:blip r:embed="rId3">
            <a:alphaModFix/>
          </a:blip>
          <a:stretch>
            <a:fillRect/>
          </a:stretch>
        </p:blipFill>
        <p:spPr>
          <a:xfrm>
            <a:off x="457200" y="1219200"/>
            <a:ext cx="8229599" cy="493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295" name="Google Shape;295;p38"/>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296" name="Google Shape;296;p38"/>
          <p:cNvPicPr preferRelativeResize="0"/>
          <p:nvPr/>
        </p:nvPicPr>
        <p:blipFill>
          <a:blip r:embed="rId3">
            <a:alphaModFix/>
          </a:blip>
          <a:stretch>
            <a:fillRect/>
          </a:stretch>
        </p:blipFill>
        <p:spPr>
          <a:xfrm>
            <a:off x="457200" y="1268750"/>
            <a:ext cx="8229601" cy="4888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02" name="Google Shape;302;p3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03" name="Google Shape;303;p39"/>
          <p:cNvPicPr preferRelativeResize="0"/>
          <p:nvPr/>
        </p:nvPicPr>
        <p:blipFill>
          <a:blip r:embed="rId3">
            <a:alphaModFix/>
          </a:blip>
          <a:stretch>
            <a:fillRect/>
          </a:stretch>
        </p:blipFill>
        <p:spPr>
          <a:xfrm>
            <a:off x="457200" y="1219200"/>
            <a:ext cx="8229601" cy="4937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IN">
                <a:solidFill>
                  <a:schemeClr val="dk1"/>
                </a:solidFill>
              </a:rPr>
              <a:t>Abstract</a:t>
            </a:r>
            <a:endParaRPr/>
          </a:p>
        </p:txBody>
      </p:sp>
      <p:sp>
        <p:nvSpPr>
          <p:cNvPr id="83" name="Google Shape;83;p13"/>
          <p:cNvSpPr txBox="1"/>
          <p:nvPr>
            <p:ph idx="1" type="body"/>
          </p:nvPr>
        </p:nvSpPr>
        <p:spPr>
          <a:xfrm>
            <a:off x="457200" y="1219200"/>
            <a:ext cx="8229600" cy="4937760"/>
          </a:xfrm>
          <a:prstGeom prst="rect">
            <a:avLst/>
          </a:prstGeom>
          <a:noFill/>
          <a:ln>
            <a:noFill/>
          </a:ln>
        </p:spPr>
        <p:txBody>
          <a:bodyPr anchorCtr="0" anchor="t" bIns="45700" lIns="45700" spcFirstLastPara="1" rIns="45700" wrap="square" tIns="45700">
            <a:normAutofit fontScale="92500" lnSpcReduction="20000"/>
          </a:bodyPr>
          <a:lstStyle/>
          <a:p>
            <a:pPr indent="-274320" lvl="0" marL="274320" rtl="0" algn="just">
              <a:lnSpc>
                <a:spcPct val="100000"/>
              </a:lnSpc>
              <a:spcBef>
                <a:spcPts val="0"/>
              </a:spcBef>
              <a:spcAft>
                <a:spcPts val="0"/>
              </a:spcAft>
              <a:buSzPct val="76000"/>
              <a:buFont typeface="Times New Roman"/>
              <a:buChar char="➢"/>
            </a:pPr>
            <a:r>
              <a:rPr lang="en-IN">
                <a:latin typeface="Times New Roman"/>
                <a:ea typeface="Times New Roman"/>
                <a:cs typeface="Times New Roman"/>
                <a:sym typeface="Times New Roman"/>
              </a:rPr>
              <a:t>This project “TRAVEL PACKAGE BOOKING SYSTEM” is used to automate all process of the travel and tourism.</a:t>
            </a:r>
            <a:endParaRPr>
              <a:latin typeface="Times New Roman"/>
              <a:ea typeface="Times New Roman"/>
              <a:cs typeface="Times New Roman"/>
              <a:sym typeface="Times New Roman"/>
            </a:endParaRPr>
          </a:p>
          <a:p>
            <a:pPr indent="-274320" lvl="0" marL="274320" rtl="0" algn="just">
              <a:lnSpc>
                <a:spcPct val="100000"/>
              </a:lnSpc>
              <a:spcBef>
                <a:spcPts val="0"/>
              </a:spcBef>
              <a:spcAft>
                <a:spcPts val="0"/>
              </a:spcAft>
              <a:buSzPct val="76000"/>
              <a:buFont typeface="Times New Roman"/>
              <a:buChar char="➢"/>
            </a:pPr>
            <a:r>
              <a:rPr lang="en-IN">
                <a:latin typeface="Times New Roman"/>
                <a:ea typeface="Times New Roman"/>
                <a:cs typeface="Times New Roman"/>
                <a:sym typeface="Times New Roman"/>
              </a:rPr>
              <a:t>This deals with creation, booking and confirmation of travel packages.</a:t>
            </a:r>
            <a:endParaRPr>
              <a:latin typeface="Times New Roman"/>
              <a:ea typeface="Times New Roman"/>
              <a:cs typeface="Times New Roman"/>
              <a:sym typeface="Times New Roman"/>
            </a:endParaRPr>
          </a:p>
          <a:p>
            <a:pPr indent="-274320" lvl="0" marL="274320" rtl="0" algn="just">
              <a:lnSpc>
                <a:spcPct val="100000"/>
              </a:lnSpc>
              <a:spcBef>
                <a:spcPts val="600"/>
              </a:spcBef>
              <a:spcAft>
                <a:spcPts val="0"/>
              </a:spcAft>
              <a:buSzPct val="76000"/>
              <a:buFont typeface="Times New Roman"/>
              <a:buChar char="➢"/>
            </a:pPr>
            <a:r>
              <a:rPr lang="en-IN">
                <a:latin typeface="Times New Roman"/>
                <a:ea typeface="Times New Roman"/>
                <a:cs typeface="Times New Roman"/>
                <a:sym typeface="Times New Roman"/>
              </a:rPr>
              <a:t>Travel package booking system is used to book a tour from anywhere in the world by a single dynamic website.</a:t>
            </a:r>
            <a:endParaRPr>
              <a:latin typeface="Times New Roman"/>
              <a:ea typeface="Times New Roman"/>
              <a:cs typeface="Times New Roman"/>
              <a:sym typeface="Times New Roman"/>
            </a:endParaRPr>
          </a:p>
          <a:p>
            <a:pPr indent="-274320" lvl="0" marL="274320" rtl="0" algn="just">
              <a:lnSpc>
                <a:spcPct val="100000"/>
              </a:lnSpc>
              <a:spcBef>
                <a:spcPts val="600"/>
              </a:spcBef>
              <a:spcAft>
                <a:spcPts val="0"/>
              </a:spcAft>
              <a:buSzPct val="76000"/>
              <a:buFont typeface="Times New Roman"/>
              <a:buChar char="➢"/>
            </a:pPr>
            <a:r>
              <a:rPr lang="en-IN">
                <a:latin typeface="Times New Roman"/>
                <a:ea typeface="Times New Roman"/>
                <a:cs typeface="Times New Roman"/>
                <a:sym typeface="Times New Roman"/>
              </a:rPr>
              <a:t>This will help the user to know all about the places and tour details in a single website. </a:t>
            </a:r>
            <a:endParaRPr>
              <a:latin typeface="Times New Roman"/>
              <a:ea typeface="Times New Roman"/>
              <a:cs typeface="Times New Roman"/>
              <a:sym typeface="Times New Roman"/>
            </a:endParaRPr>
          </a:p>
          <a:p>
            <a:pPr indent="-274320" lvl="0" marL="274320" rtl="0" algn="just">
              <a:lnSpc>
                <a:spcPct val="100000"/>
              </a:lnSpc>
              <a:spcBef>
                <a:spcPts val="600"/>
              </a:spcBef>
              <a:spcAft>
                <a:spcPts val="0"/>
              </a:spcAft>
              <a:buSzPct val="76000"/>
              <a:buFont typeface="Times New Roman"/>
              <a:buChar char="➢"/>
            </a:pPr>
            <a:r>
              <a:rPr lang="en-IN">
                <a:latin typeface="Times New Roman"/>
                <a:ea typeface="Times New Roman"/>
                <a:cs typeface="Times New Roman"/>
                <a:sym typeface="Times New Roman"/>
              </a:rPr>
              <a:t>We can add packages to the website from different cities and hotels, flights by creating a tour page. </a:t>
            </a:r>
            <a:endParaRPr>
              <a:latin typeface="Times New Roman"/>
              <a:ea typeface="Times New Roman"/>
              <a:cs typeface="Times New Roman"/>
              <a:sym typeface="Times New Roman"/>
            </a:endParaRPr>
          </a:p>
          <a:p>
            <a:pPr indent="-274320" lvl="0" marL="274320" rtl="0" algn="just">
              <a:lnSpc>
                <a:spcPct val="100000"/>
              </a:lnSpc>
              <a:spcBef>
                <a:spcPts val="600"/>
              </a:spcBef>
              <a:spcAft>
                <a:spcPts val="0"/>
              </a:spcAft>
              <a:buSzPct val="76000"/>
              <a:buFont typeface="Times New Roman"/>
              <a:buChar char="➢"/>
            </a:pPr>
            <a:r>
              <a:rPr lang="en-IN">
                <a:latin typeface="Times New Roman"/>
                <a:ea typeface="Times New Roman"/>
                <a:cs typeface="Times New Roman"/>
                <a:sym typeface="Times New Roman"/>
              </a:rPr>
              <a:t>The users can sign in and book any package in the website. The user can see the confirmation in their, my booking page. </a:t>
            </a:r>
            <a:endParaRPr>
              <a:latin typeface="Times New Roman"/>
              <a:ea typeface="Times New Roman"/>
              <a:cs typeface="Times New Roman"/>
              <a:sym typeface="Times New Roman"/>
            </a:endParaRPr>
          </a:p>
          <a:p>
            <a:pPr indent="-274320" lvl="0" marL="274320" rtl="0" algn="just">
              <a:lnSpc>
                <a:spcPct val="100000"/>
              </a:lnSpc>
              <a:spcBef>
                <a:spcPts val="600"/>
              </a:spcBef>
              <a:spcAft>
                <a:spcPts val="0"/>
              </a:spcAft>
              <a:buSzPct val="76000"/>
              <a:buFont typeface="Times New Roman"/>
              <a:buChar char="➢"/>
            </a:pPr>
            <a:r>
              <a:rPr lang="en-IN">
                <a:latin typeface="Times New Roman"/>
                <a:ea typeface="Times New Roman"/>
                <a:cs typeface="Times New Roman"/>
                <a:sym typeface="Times New Roman"/>
              </a:rPr>
              <a:t>It will be an easier platform for all the travelers in having a hassle free holiday season. </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09" name="Google Shape;309;p4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10" name="Google Shape;310;p40"/>
          <p:cNvPicPr preferRelativeResize="0"/>
          <p:nvPr/>
        </p:nvPicPr>
        <p:blipFill>
          <a:blip r:embed="rId3">
            <a:alphaModFix/>
          </a:blip>
          <a:stretch>
            <a:fillRect/>
          </a:stretch>
        </p:blipFill>
        <p:spPr>
          <a:xfrm>
            <a:off x="457200" y="1143000"/>
            <a:ext cx="8229600" cy="5013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16" name="Google Shape;316;p41"/>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17" name="Google Shape;317;p41"/>
          <p:cNvPicPr preferRelativeResize="0"/>
          <p:nvPr/>
        </p:nvPicPr>
        <p:blipFill>
          <a:blip r:embed="rId3">
            <a:alphaModFix/>
          </a:blip>
          <a:stretch>
            <a:fillRect/>
          </a:stretch>
        </p:blipFill>
        <p:spPr>
          <a:xfrm>
            <a:off x="457200" y="1168688"/>
            <a:ext cx="8229599" cy="5038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23" name="Google Shape;323;p42"/>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24" name="Google Shape;324;p42"/>
          <p:cNvPicPr preferRelativeResize="0"/>
          <p:nvPr/>
        </p:nvPicPr>
        <p:blipFill>
          <a:blip r:embed="rId3">
            <a:alphaModFix/>
          </a:blip>
          <a:stretch>
            <a:fillRect/>
          </a:stretch>
        </p:blipFill>
        <p:spPr>
          <a:xfrm>
            <a:off x="457200" y="1059500"/>
            <a:ext cx="8229600" cy="5097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30" name="Google Shape;330;p4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31" name="Google Shape;331;p43"/>
          <p:cNvPicPr preferRelativeResize="0"/>
          <p:nvPr/>
        </p:nvPicPr>
        <p:blipFill>
          <a:blip r:embed="rId3">
            <a:alphaModFix/>
          </a:blip>
          <a:stretch>
            <a:fillRect/>
          </a:stretch>
        </p:blipFill>
        <p:spPr>
          <a:xfrm>
            <a:off x="457200" y="1143000"/>
            <a:ext cx="8229600" cy="5013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37" name="Google Shape;337;p4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38" name="Google Shape;338;p44"/>
          <p:cNvPicPr preferRelativeResize="0"/>
          <p:nvPr/>
        </p:nvPicPr>
        <p:blipFill>
          <a:blip r:embed="rId3">
            <a:alphaModFix/>
          </a:blip>
          <a:stretch>
            <a:fillRect/>
          </a:stretch>
        </p:blipFill>
        <p:spPr>
          <a:xfrm>
            <a:off x="457200" y="1143000"/>
            <a:ext cx="8229600" cy="501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44" name="Google Shape;344;p4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45" name="Google Shape;345;p45"/>
          <p:cNvPicPr preferRelativeResize="0"/>
          <p:nvPr/>
        </p:nvPicPr>
        <p:blipFill>
          <a:blip r:embed="rId3">
            <a:alphaModFix/>
          </a:blip>
          <a:stretch>
            <a:fillRect/>
          </a:stretch>
        </p:blipFill>
        <p:spPr>
          <a:xfrm>
            <a:off x="457200" y="1143000"/>
            <a:ext cx="8377101" cy="501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51" name="Google Shape;351;p4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52" name="Google Shape;352;p46"/>
          <p:cNvPicPr preferRelativeResize="0"/>
          <p:nvPr/>
        </p:nvPicPr>
        <p:blipFill>
          <a:blip r:embed="rId3">
            <a:alphaModFix/>
          </a:blip>
          <a:stretch>
            <a:fillRect/>
          </a:stretch>
        </p:blipFill>
        <p:spPr>
          <a:xfrm>
            <a:off x="457200" y="1173450"/>
            <a:ext cx="8229600" cy="5029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58" name="Google Shape;358;p47"/>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59" name="Google Shape;359;p47"/>
          <p:cNvPicPr preferRelativeResize="0"/>
          <p:nvPr/>
        </p:nvPicPr>
        <p:blipFill>
          <a:blip r:embed="rId3">
            <a:alphaModFix/>
          </a:blip>
          <a:stretch>
            <a:fillRect/>
          </a:stretch>
        </p:blipFill>
        <p:spPr>
          <a:xfrm>
            <a:off x="457200" y="1219200"/>
            <a:ext cx="8229601" cy="4937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65" name="Google Shape;365;p48"/>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66" name="Google Shape;366;p48"/>
          <p:cNvPicPr preferRelativeResize="0"/>
          <p:nvPr/>
        </p:nvPicPr>
        <p:blipFill>
          <a:blip r:embed="rId3">
            <a:alphaModFix/>
          </a:blip>
          <a:stretch>
            <a:fillRect/>
          </a:stretch>
        </p:blipFill>
        <p:spPr>
          <a:xfrm>
            <a:off x="457200" y="1325525"/>
            <a:ext cx="8229600" cy="4831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72" name="Google Shape;372;p4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73" name="Google Shape;373;p49"/>
          <p:cNvPicPr preferRelativeResize="0"/>
          <p:nvPr/>
        </p:nvPicPr>
        <p:blipFill>
          <a:blip r:embed="rId3">
            <a:alphaModFix/>
          </a:blip>
          <a:stretch>
            <a:fillRect/>
          </a:stretch>
        </p:blipFill>
        <p:spPr>
          <a:xfrm>
            <a:off x="457200" y="1275600"/>
            <a:ext cx="8229600" cy="493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Introduction</a:t>
            </a:r>
            <a:endParaRPr/>
          </a:p>
        </p:txBody>
      </p:sp>
      <p:sp>
        <p:nvSpPr>
          <p:cNvPr id="89" name="Google Shape;89;p14"/>
          <p:cNvSpPr txBox="1"/>
          <p:nvPr>
            <p:ph idx="1" type="body"/>
          </p:nvPr>
        </p:nvSpPr>
        <p:spPr>
          <a:xfrm>
            <a:off x="457200" y="1165882"/>
            <a:ext cx="8229600" cy="4937761"/>
          </a:xfrm>
          <a:prstGeom prst="rect">
            <a:avLst/>
          </a:prstGeom>
          <a:noFill/>
          <a:ln>
            <a:noFill/>
          </a:ln>
        </p:spPr>
        <p:txBody>
          <a:bodyPr anchorCtr="0" anchor="t" bIns="45700" lIns="45700" spcFirstLastPara="1" rIns="45700" wrap="square" tIns="45700">
            <a:noAutofit/>
          </a:bodyPr>
          <a:lstStyle/>
          <a:p>
            <a:pPr indent="-381000" lvl="0" marL="457200" rtl="0" algn="l">
              <a:lnSpc>
                <a:spcPct val="10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‘Master Plaiting’ is a Travel booking website. It is simply an   online way of booking our holidays tour packages for booking destinations, flights and hotels in a single stop. Through this,  a customer can maintain his travel planner in a compact way and helps him enjoy his holidays without any stress.The website will be available for 24x7 access to the users.The website will support proper searching and booking  of travel packages according to the perfect location  search.The system will provide social interaction tools such as contacts, Packages etc., to enable interaction amongst users and us to get the details of their requirement.The system will provide a unified itinerary and a planner for the customers.</a:t>
            </a:r>
            <a:endParaRPr sz="2400">
              <a:latin typeface="Times New Roman"/>
              <a:ea typeface="Times New Roman"/>
              <a:cs typeface="Times New Roman"/>
              <a:sym typeface="Times New Roman"/>
            </a:endParaRPr>
          </a:p>
        </p:txBody>
      </p:sp>
      <p:sp>
        <p:nvSpPr>
          <p:cNvPr id="90" name="Google Shape;90;p14"/>
          <p:cNvSpPr txBox="1"/>
          <p:nvPr>
            <p:ph idx="12" type="sldNum"/>
          </p:nvPr>
        </p:nvSpPr>
        <p:spPr>
          <a:xfrm>
            <a:off x="612648" y="6356350"/>
            <a:ext cx="203024"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Front-End Code</a:t>
            </a:r>
            <a:endParaRPr/>
          </a:p>
        </p:txBody>
      </p:sp>
      <p:sp>
        <p:nvSpPr>
          <p:cNvPr id="379" name="Google Shape;379;p5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380" name="Google Shape;380;p50"/>
          <p:cNvPicPr preferRelativeResize="0"/>
          <p:nvPr/>
        </p:nvPicPr>
        <p:blipFill>
          <a:blip r:embed="rId3">
            <a:alphaModFix/>
          </a:blip>
          <a:stretch>
            <a:fillRect/>
          </a:stretch>
        </p:blipFill>
        <p:spPr>
          <a:xfrm>
            <a:off x="457200" y="1297275"/>
            <a:ext cx="8229600" cy="3629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Backend/Database Code </a:t>
            </a:r>
            <a:endParaRPr/>
          </a:p>
        </p:txBody>
      </p:sp>
      <p:sp>
        <p:nvSpPr>
          <p:cNvPr id="386" name="Google Shape;386;p51"/>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148844" lvl="0" marL="274320" rtl="0" algn="l">
              <a:lnSpc>
                <a:spcPct val="100000"/>
              </a:lnSpc>
              <a:spcBef>
                <a:spcPts val="0"/>
              </a:spcBef>
              <a:spcAft>
                <a:spcPts val="0"/>
              </a:spcAft>
              <a:buSzPts val="1976"/>
              <a:buFont typeface="Times New Roman"/>
              <a:buNone/>
            </a:pPr>
            <a:r>
              <a:rPr lang="en-IN"/>
              <a:t>RegServlet.java</a:t>
            </a:r>
            <a:endParaRPr/>
          </a:p>
        </p:txBody>
      </p:sp>
      <p:sp>
        <p:nvSpPr>
          <p:cNvPr id="387" name="Google Shape;387;p51"/>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pic>
        <p:nvPicPr>
          <p:cNvPr id="388" name="Google Shape;388;p51"/>
          <p:cNvPicPr preferRelativeResize="0"/>
          <p:nvPr/>
        </p:nvPicPr>
        <p:blipFill>
          <a:blip r:embed="rId3">
            <a:alphaModFix/>
          </a:blip>
          <a:stretch>
            <a:fillRect/>
          </a:stretch>
        </p:blipFill>
        <p:spPr>
          <a:xfrm>
            <a:off x="457200" y="1676125"/>
            <a:ext cx="8166724" cy="440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Backend/Database Code </a:t>
            </a:r>
            <a:endParaRPr/>
          </a:p>
        </p:txBody>
      </p:sp>
      <p:sp>
        <p:nvSpPr>
          <p:cNvPr id="394" name="Google Shape;394;p52"/>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148844" lvl="0" marL="274320" rtl="0" algn="l">
              <a:lnSpc>
                <a:spcPct val="100000"/>
              </a:lnSpc>
              <a:spcBef>
                <a:spcPts val="0"/>
              </a:spcBef>
              <a:spcAft>
                <a:spcPts val="0"/>
              </a:spcAft>
              <a:buSzPts val="1976"/>
              <a:buFont typeface="Times New Roman"/>
              <a:buNone/>
            </a:pPr>
            <a:r>
              <a:t/>
            </a:r>
            <a:endParaRPr/>
          </a:p>
        </p:txBody>
      </p:sp>
      <p:sp>
        <p:nvSpPr>
          <p:cNvPr id="395" name="Google Shape;395;p52"/>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pic>
        <p:nvPicPr>
          <p:cNvPr id="396" name="Google Shape;396;p52"/>
          <p:cNvPicPr preferRelativeResize="0"/>
          <p:nvPr/>
        </p:nvPicPr>
        <p:blipFill>
          <a:blip r:embed="rId3">
            <a:alphaModFix/>
          </a:blip>
          <a:stretch>
            <a:fillRect/>
          </a:stretch>
        </p:blipFill>
        <p:spPr>
          <a:xfrm>
            <a:off x="457199" y="1252525"/>
            <a:ext cx="8229600" cy="4352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02" name="Google Shape;402;p5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rPr lang="en-IN"/>
              <a:t>AccountController.java</a:t>
            </a:r>
            <a:endParaRPr/>
          </a:p>
        </p:txBody>
      </p:sp>
      <p:pic>
        <p:nvPicPr>
          <p:cNvPr id="403" name="Google Shape;403;p53"/>
          <p:cNvPicPr preferRelativeResize="0"/>
          <p:nvPr/>
        </p:nvPicPr>
        <p:blipFill>
          <a:blip r:embed="rId3">
            <a:alphaModFix/>
          </a:blip>
          <a:stretch>
            <a:fillRect/>
          </a:stretch>
        </p:blipFill>
        <p:spPr>
          <a:xfrm>
            <a:off x="457200" y="1648075"/>
            <a:ext cx="8166724" cy="4508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09" name="Google Shape;409;p5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10" name="Google Shape;410;p54"/>
          <p:cNvPicPr preferRelativeResize="0"/>
          <p:nvPr/>
        </p:nvPicPr>
        <p:blipFill>
          <a:blip r:embed="rId3">
            <a:alphaModFix/>
          </a:blip>
          <a:stretch>
            <a:fillRect/>
          </a:stretch>
        </p:blipFill>
        <p:spPr>
          <a:xfrm>
            <a:off x="457200" y="1219200"/>
            <a:ext cx="8229601" cy="4937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457200" y="152400"/>
            <a:ext cx="8229600" cy="990600"/>
          </a:xfrm>
          <a:prstGeom prst="rect">
            <a:avLst/>
          </a:prstGeom>
        </p:spPr>
        <p:txBody>
          <a:bodyPr anchorCtr="0" anchor="b" bIns="45700" lIns="45700" spcFirstLastPara="1" rIns="45700" wrap="square" tIns="45700">
            <a:noAutofit/>
          </a:bodyPr>
          <a:lstStyle/>
          <a:p>
            <a:pPr indent="0" lvl="0" marL="0" rtl="0" algn="ctr">
              <a:spcBef>
                <a:spcPts val="0"/>
              </a:spcBef>
              <a:spcAft>
                <a:spcPts val="0"/>
              </a:spcAft>
              <a:buClr>
                <a:schemeClr val="dk1"/>
              </a:buClr>
              <a:buSzPts val="990"/>
              <a:buFont typeface="Arial"/>
              <a:buNone/>
            </a:pPr>
            <a:r>
              <a:rPr lang="en-IN"/>
              <a:t>Backend/Database Code</a:t>
            </a:r>
            <a:endParaRPr/>
          </a:p>
          <a:p>
            <a:pPr indent="0" lvl="0" marL="0" rtl="0" algn="ctr">
              <a:spcBef>
                <a:spcPts val="0"/>
              </a:spcBef>
              <a:spcAft>
                <a:spcPts val="0"/>
              </a:spcAft>
              <a:buSzPts val="990"/>
              <a:buNone/>
            </a:pPr>
            <a:r>
              <a:t/>
            </a:r>
            <a:endParaRPr/>
          </a:p>
        </p:txBody>
      </p:sp>
      <p:sp>
        <p:nvSpPr>
          <p:cNvPr id="416" name="Google Shape;416;p5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rPr lang="en-IN"/>
              <a:t>captcha.java</a:t>
            </a:r>
            <a:endParaRPr/>
          </a:p>
        </p:txBody>
      </p:sp>
      <p:pic>
        <p:nvPicPr>
          <p:cNvPr id="417" name="Google Shape;417;p55"/>
          <p:cNvPicPr preferRelativeResize="0"/>
          <p:nvPr/>
        </p:nvPicPr>
        <p:blipFill>
          <a:blip r:embed="rId3">
            <a:alphaModFix/>
          </a:blip>
          <a:stretch>
            <a:fillRect/>
          </a:stretch>
        </p:blipFill>
        <p:spPr>
          <a:xfrm>
            <a:off x="457200" y="1788325"/>
            <a:ext cx="8229601" cy="4217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457200" y="152400"/>
            <a:ext cx="8229600" cy="934800"/>
          </a:xfrm>
          <a:prstGeom prst="rect">
            <a:avLst/>
          </a:prstGeom>
        </p:spPr>
        <p:txBody>
          <a:bodyPr anchorCtr="0" anchor="b" bIns="45700" lIns="45700" spcFirstLastPara="1" rIns="45700" wrap="square" tIns="45700">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ct val="34375"/>
              <a:buFont typeface="Arial"/>
              <a:buNone/>
            </a:pPr>
            <a:r>
              <a:rPr lang="en-IN"/>
              <a:t>Backend/Database Code</a:t>
            </a:r>
            <a:endParaRPr/>
          </a:p>
          <a:p>
            <a:pPr indent="0" lvl="0" marL="0" rtl="0" algn="l">
              <a:spcBef>
                <a:spcPts val="0"/>
              </a:spcBef>
              <a:spcAft>
                <a:spcPts val="0"/>
              </a:spcAft>
              <a:buNone/>
            </a:pPr>
            <a:r>
              <a:t/>
            </a:r>
            <a:endParaRPr/>
          </a:p>
        </p:txBody>
      </p:sp>
      <p:sp>
        <p:nvSpPr>
          <p:cNvPr id="423" name="Google Shape;423;p5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24" name="Google Shape;424;p56"/>
          <p:cNvPicPr preferRelativeResize="0"/>
          <p:nvPr/>
        </p:nvPicPr>
        <p:blipFill>
          <a:blip r:embed="rId3">
            <a:alphaModFix/>
          </a:blip>
          <a:stretch>
            <a:fillRect/>
          </a:stretch>
        </p:blipFill>
        <p:spPr>
          <a:xfrm>
            <a:off x="457200" y="1219200"/>
            <a:ext cx="8229599" cy="4937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type="title"/>
          </p:nvPr>
        </p:nvSpPr>
        <p:spPr>
          <a:xfrm>
            <a:off x="457200" y="152400"/>
            <a:ext cx="8229600" cy="934800"/>
          </a:xfrm>
          <a:prstGeom prst="rect">
            <a:avLst/>
          </a:prstGeom>
        </p:spPr>
        <p:txBody>
          <a:bodyPr anchorCtr="0" anchor="b" bIns="45700" lIns="45700" spcFirstLastPara="1" rIns="45700" wrap="square" tIns="45700">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ct val="34375"/>
              <a:buFont typeface="Arial"/>
              <a:buNone/>
            </a:pPr>
            <a:r>
              <a:rPr lang="en-IN"/>
              <a:t>Backend/Database Code</a:t>
            </a:r>
            <a:endParaRPr/>
          </a:p>
          <a:p>
            <a:pPr indent="0" lvl="0" marL="0" rtl="0" algn="l">
              <a:spcBef>
                <a:spcPts val="0"/>
              </a:spcBef>
              <a:spcAft>
                <a:spcPts val="0"/>
              </a:spcAft>
              <a:buNone/>
            </a:pPr>
            <a:r>
              <a:t/>
            </a:r>
            <a:endParaRPr/>
          </a:p>
        </p:txBody>
      </p:sp>
      <p:sp>
        <p:nvSpPr>
          <p:cNvPr id="430" name="Google Shape;430;p57"/>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31" name="Google Shape;431;p57"/>
          <p:cNvPicPr preferRelativeResize="0"/>
          <p:nvPr/>
        </p:nvPicPr>
        <p:blipFill>
          <a:blip r:embed="rId3">
            <a:alphaModFix/>
          </a:blip>
          <a:stretch>
            <a:fillRect/>
          </a:stretch>
        </p:blipFill>
        <p:spPr>
          <a:xfrm>
            <a:off x="457200" y="929750"/>
            <a:ext cx="8229599" cy="522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ph type="title"/>
          </p:nvPr>
        </p:nvSpPr>
        <p:spPr>
          <a:xfrm>
            <a:off x="457200" y="152400"/>
            <a:ext cx="8229600" cy="934800"/>
          </a:xfrm>
          <a:prstGeom prst="rect">
            <a:avLst/>
          </a:prstGeom>
        </p:spPr>
        <p:txBody>
          <a:bodyPr anchorCtr="0" anchor="b" bIns="45700" lIns="45700" spcFirstLastPara="1" rIns="45700" wrap="square" tIns="45700">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ct val="34375"/>
              <a:buFont typeface="Arial"/>
              <a:buNone/>
            </a:pPr>
            <a:r>
              <a:rPr lang="en-IN"/>
              <a:t>Backend/Database Code</a:t>
            </a:r>
            <a:endParaRPr/>
          </a:p>
          <a:p>
            <a:pPr indent="0" lvl="0" marL="0" rtl="0" algn="l">
              <a:spcBef>
                <a:spcPts val="0"/>
              </a:spcBef>
              <a:spcAft>
                <a:spcPts val="0"/>
              </a:spcAft>
              <a:buNone/>
            </a:pPr>
            <a:r>
              <a:t/>
            </a:r>
            <a:endParaRPr/>
          </a:p>
        </p:txBody>
      </p:sp>
      <p:sp>
        <p:nvSpPr>
          <p:cNvPr id="437" name="Google Shape;437;p58"/>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38" name="Google Shape;438;p58"/>
          <p:cNvPicPr preferRelativeResize="0"/>
          <p:nvPr/>
        </p:nvPicPr>
        <p:blipFill>
          <a:blip r:embed="rId3">
            <a:alphaModFix/>
          </a:blip>
          <a:stretch>
            <a:fillRect/>
          </a:stretch>
        </p:blipFill>
        <p:spPr>
          <a:xfrm>
            <a:off x="457200" y="1219200"/>
            <a:ext cx="8229599" cy="1845075"/>
          </a:xfrm>
          <a:prstGeom prst="rect">
            <a:avLst/>
          </a:prstGeom>
          <a:noFill/>
          <a:ln>
            <a:noFill/>
          </a:ln>
        </p:spPr>
      </p:pic>
      <p:cxnSp>
        <p:nvCxnSpPr>
          <p:cNvPr id="439" name="Google Shape;439;p58"/>
          <p:cNvCxnSpPr/>
          <p:nvPr/>
        </p:nvCxnSpPr>
        <p:spPr>
          <a:xfrm>
            <a:off x="461650" y="3091150"/>
            <a:ext cx="8246400" cy="0"/>
          </a:xfrm>
          <a:prstGeom prst="straightConnector1">
            <a:avLst/>
          </a:prstGeom>
          <a:noFill/>
          <a:ln cap="flat" cmpd="sng" w="9525">
            <a:solidFill>
              <a:schemeClr val="dk2"/>
            </a:solidFill>
            <a:prstDash val="solid"/>
            <a:round/>
            <a:headEnd len="med" w="med" type="none"/>
            <a:tailEnd len="med" w="med" type="none"/>
          </a:ln>
        </p:spPr>
      </p:cxnSp>
      <p:pic>
        <p:nvPicPr>
          <p:cNvPr id="440" name="Google Shape;440;p58"/>
          <p:cNvPicPr preferRelativeResize="0"/>
          <p:nvPr/>
        </p:nvPicPr>
        <p:blipFill>
          <a:blip r:embed="rId4">
            <a:alphaModFix/>
          </a:blip>
          <a:stretch>
            <a:fillRect/>
          </a:stretch>
        </p:blipFill>
        <p:spPr>
          <a:xfrm>
            <a:off x="457200" y="3196275"/>
            <a:ext cx="8229600" cy="2960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46" name="Google Shape;446;p5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47" name="Google Shape;447;p59"/>
          <p:cNvPicPr preferRelativeResize="0"/>
          <p:nvPr/>
        </p:nvPicPr>
        <p:blipFill>
          <a:blip r:embed="rId3">
            <a:alphaModFix/>
          </a:blip>
          <a:stretch>
            <a:fillRect/>
          </a:stretch>
        </p:blipFill>
        <p:spPr>
          <a:xfrm>
            <a:off x="457200" y="1219200"/>
            <a:ext cx="8229599" cy="493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Existing System</a:t>
            </a:r>
            <a:endParaRPr/>
          </a:p>
        </p:txBody>
      </p:sp>
      <p:sp>
        <p:nvSpPr>
          <p:cNvPr id="96" name="Google Shape;96;p15"/>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274320" lvl="0" marL="274320" rtl="0" algn="l">
              <a:lnSpc>
                <a:spcPct val="100000"/>
              </a:lnSpc>
              <a:spcBef>
                <a:spcPts val="0"/>
              </a:spcBef>
              <a:spcAft>
                <a:spcPts val="0"/>
              </a:spcAft>
              <a:buSzPts val="1824"/>
              <a:buFont typeface="Times New Roman"/>
              <a:buChar char="➢"/>
            </a:pPr>
            <a:r>
              <a:rPr lang="en-IN" sz="2400">
                <a:latin typeface="Times New Roman"/>
                <a:ea typeface="Times New Roman"/>
                <a:cs typeface="Times New Roman"/>
                <a:sym typeface="Times New Roman"/>
              </a:rPr>
              <a:t>In the existing system, each task is carried out manually and processing is also a tedious job. In previous system travelers were maintaining time table details manually in pen and paper, which was time taking and costly. The traveler is not able to achieve his need in time and also the results may not be accurate. Because of the manual maintenance there are number of difficulties and drawbacks existing in this system. </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624"/>
              <a:buFont typeface="Times New Roman"/>
              <a:buChar char="➢"/>
            </a:pPr>
            <a:r>
              <a:rPr lang="en-IN" sz="2400">
                <a:latin typeface="Times New Roman"/>
                <a:ea typeface="Times New Roman"/>
                <a:cs typeface="Times New Roman"/>
                <a:sym typeface="Times New Roman"/>
              </a:rPr>
              <a:t>Drawbacks of the Existing System.                                                                                           </a:t>
            </a:r>
            <a:endParaRPr sz="2400">
              <a:latin typeface="Times New Roman"/>
              <a:ea typeface="Times New Roman"/>
              <a:cs typeface="Times New Roman"/>
              <a:sym typeface="Times New Roman"/>
            </a:endParaRPr>
          </a:p>
          <a:p>
            <a:pPr indent="-247983" lvl="0" marL="260683" rtl="0" algn="l">
              <a:lnSpc>
                <a:spcPct val="100000"/>
              </a:lnSpc>
              <a:spcBef>
                <a:spcPts val="600"/>
              </a:spcBef>
              <a:spcAft>
                <a:spcPts val="0"/>
              </a:spcAft>
              <a:buClr>
                <a:srgbClr val="000000"/>
              </a:buClr>
              <a:buSzPts val="2200"/>
              <a:buFont typeface="Times New Roman"/>
              <a:buChar char="•"/>
            </a:pPr>
            <a:r>
              <a:rPr lang="en-IN" sz="2400">
                <a:latin typeface="Times New Roman"/>
                <a:ea typeface="Times New Roman"/>
                <a:cs typeface="Times New Roman"/>
                <a:sym typeface="Times New Roman"/>
              </a:rPr>
              <a:t>     Increased transaction leads to increased source document and hence maintenance becomes difficult.  </a:t>
            </a:r>
            <a:endParaRPr sz="2400">
              <a:latin typeface="Times New Roman"/>
              <a:ea typeface="Times New Roman"/>
              <a:cs typeface="Times New Roman"/>
              <a:sym typeface="Times New Roman"/>
            </a:endParaRPr>
          </a:p>
          <a:p>
            <a:pPr indent="-247983" lvl="0" marL="260683" rtl="0" algn="l">
              <a:lnSpc>
                <a:spcPct val="100000"/>
              </a:lnSpc>
              <a:spcBef>
                <a:spcPts val="600"/>
              </a:spcBef>
              <a:spcAft>
                <a:spcPts val="0"/>
              </a:spcAft>
              <a:buClr>
                <a:srgbClr val="000000"/>
              </a:buClr>
              <a:buSzPts val="2200"/>
              <a:buFont typeface="Times New Roman"/>
              <a:buChar char="•"/>
            </a:pPr>
            <a:r>
              <a:rPr lang="en-IN" sz="2400">
                <a:latin typeface="Times New Roman"/>
                <a:ea typeface="Times New Roman"/>
                <a:cs typeface="Times New Roman"/>
                <a:sym typeface="Times New Roman"/>
              </a:rPr>
              <a:t>     If any admin, user entry is wrongly made then the processing becomes very difficult.</a:t>
            </a:r>
            <a:endParaRPr sz="2400">
              <a:latin typeface="Times New Roman"/>
              <a:ea typeface="Times New Roman"/>
              <a:cs typeface="Times New Roman"/>
              <a:sym typeface="Times New Roman"/>
            </a:endParaRPr>
          </a:p>
        </p:txBody>
      </p:sp>
      <p:sp>
        <p:nvSpPr>
          <p:cNvPr id="97" name="Google Shape;97;p15"/>
          <p:cNvSpPr txBox="1"/>
          <p:nvPr>
            <p:ph idx="12" type="sldNum"/>
          </p:nvPr>
        </p:nvSpPr>
        <p:spPr>
          <a:xfrm>
            <a:off x="612648" y="6356350"/>
            <a:ext cx="203024"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53" name="Google Shape;453;p6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54" name="Google Shape;454;p60"/>
          <p:cNvPicPr preferRelativeResize="0"/>
          <p:nvPr/>
        </p:nvPicPr>
        <p:blipFill>
          <a:blip r:embed="rId3">
            <a:alphaModFix/>
          </a:blip>
          <a:stretch>
            <a:fillRect/>
          </a:stretch>
        </p:blipFill>
        <p:spPr>
          <a:xfrm>
            <a:off x="457200" y="1191650"/>
            <a:ext cx="8229600" cy="4937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60" name="Google Shape;460;p61"/>
          <p:cNvSpPr txBox="1"/>
          <p:nvPr>
            <p:ph idx="1" type="body"/>
          </p:nvPr>
        </p:nvSpPr>
        <p:spPr>
          <a:xfrm>
            <a:off x="457200" y="1143000"/>
            <a:ext cx="8229600" cy="51543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61" name="Google Shape;461;p61"/>
          <p:cNvPicPr preferRelativeResize="0"/>
          <p:nvPr/>
        </p:nvPicPr>
        <p:blipFill>
          <a:blip r:embed="rId3">
            <a:alphaModFix/>
          </a:blip>
          <a:stretch>
            <a:fillRect/>
          </a:stretch>
        </p:blipFill>
        <p:spPr>
          <a:xfrm>
            <a:off x="457202" y="1219200"/>
            <a:ext cx="8229599" cy="2943225"/>
          </a:xfrm>
          <a:prstGeom prst="rect">
            <a:avLst/>
          </a:prstGeom>
          <a:noFill/>
          <a:ln>
            <a:noFill/>
          </a:ln>
        </p:spPr>
      </p:pic>
      <p:pic>
        <p:nvPicPr>
          <p:cNvPr id="462" name="Google Shape;462;p61"/>
          <p:cNvPicPr preferRelativeResize="0"/>
          <p:nvPr/>
        </p:nvPicPr>
        <p:blipFill>
          <a:blip r:embed="rId4">
            <a:alphaModFix/>
          </a:blip>
          <a:stretch>
            <a:fillRect/>
          </a:stretch>
        </p:blipFill>
        <p:spPr>
          <a:xfrm>
            <a:off x="457199" y="4690050"/>
            <a:ext cx="8229600" cy="1466850"/>
          </a:xfrm>
          <a:prstGeom prst="rect">
            <a:avLst/>
          </a:prstGeom>
          <a:noFill/>
          <a:ln>
            <a:noFill/>
          </a:ln>
        </p:spPr>
      </p:pic>
      <p:cxnSp>
        <p:nvCxnSpPr>
          <p:cNvPr id="463" name="Google Shape;463;p61"/>
          <p:cNvCxnSpPr/>
          <p:nvPr/>
        </p:nvCxnSpPr>
        <p:spPr>
          <a:xfrm flipH="1" rot="10800000">
            <a:off x="447625" y="3962050"/>
            <a:ext cx="8246400" cy="7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69" name="Google Shape;469;p62"/>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70" name="Google Shape;470;p62"/>
          <p:cNvPicPr preferRelativeResize="0"/>
          <p:nvPr/>
        </p:nvPicPr>
        <p:blipFill>
          <a:blip r:embed="rId3">
            <a:alphaModFix/>
          </a:blip>
          <a:stretch>
            <a:fillRect/>
          </a:stretch>
        </p:blipFill>
        <p:spPr>
          <a:xfrm>
            <a:off x="457200" y="1219200"/>
            <a:ext cx="8229599" cy="4937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76" name="Google Shape;476;p6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77" name="Google Shape;477;p63"/>
          <p:cNvPicPr preferRelativeResize="0"/>
          <p:nvPr/>
        </p:nvPicPr>
        <p:blipFill>
          <a:blip r:embed="rId3">
            <a:alphaModFix/>
          </a:blip>
          <a:stretch>
            <a:fillRect/>
          </a:stretch>
        </p:blipFill>
        <p:spPr>
          <a:xfrm>
            <a:off x="457200" y="1219200"/>
            <a:ext cx="8229601" cy="4937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4"/>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83" name="Google Shape;483;p6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84" name="Google Shape;484;p64"/>
          <p:cNvPicPr preferRelativeResize="0"/>
          <p:nvPr/>
        </p:nvPicPr>
        <p:blipFill>
          <a:blip r:embed="rId3">
            <a:alphaModFix/>
          </a:blip>
          <a:stretch>
            <a:fillRect/>
          </a:stretch>
        </p:blipFill>
        <p:spPr>
          <a:xfrm>
            <a:off x="457200" y="1111525"/>
            <a:ext cx="8229601" cy="5153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90" name="Google Shape;490;p6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91" name="Google Shape;491;p65"/>
          <p:cNvPicPr preferRelativeResize="0"/>
          <p:nvPr/>
        </p:nvPicPr>
        <p:blipFill>
          <a:blip r:embed="rId3">
            <a:alphaModFix/>
          </a:blip>
          <a:stretch>
            <a:fillRect/>
          </a:stretch>
        </p:blipFill>
        <p:spPr>
          <a:xfrm>
            <a:off x="457200" y="1219200"/>
            <a:ext cx="8229601" cy="27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497" name="Google Shape;497;p6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498" name="Google Shape;498;p66"/>
          <p:cNvPicPr preferRelativeResize="0"/>
          <p:nvPr/>
        </p:nvPicPr>
        <p:blipFill>
          <a:blip r:embed="rId3">
            <a:alphaModFix/>
          </a:blip>
          <a:stretch>
            <a:fillRect/>
          </a:stretch>
        </p:blipFill>
        <p:spPr>
          <a:xfrm>
            <a:off x="457200" y="1168700"/>
            <a:ext cx="8306975" cy="5038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7"/>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504" name="Google Shape;504;p67"/>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05" name="Google Shape;505;p67"/>
          <p:cNvPicPr preferRelativeResize="0"/>
          <p:nvPr/>
        </p:nvPicPr>
        <p:blipFill>
          <a:blip r:embed="rId3">
            <a:alphaModFix/>
          </a:blip>
          <a:stretch>
            <a:fillRect/>
          </a:stretch>
        </p:blipFill>
        <p:spPr>
          <a:xfrm>
            <a:off x="457200" y="1219200"/>
            <a:ext cx="8229600" cy="1943100"/>
          </a:xfrm>
          <a:prstGeom prst="rect">
            <a:avLst/>
          </a:prstGeom>
          <a:noFill/>
          <a:ln>
            <a:noFill/>
          </a:ln>
        </p:spPr>
      </p:pic>
      <p:pic>
        <p:nvPicPr>
          <p:cNvPr id="506" name="Google Shape;506;p67"/>
          <p:cNvPicPr preferRelativeResize="0"/>
          <p:nvPr/>
        </p:nvPicPr>
        <p:blipFill>
          <a:blip r:embed="rId4">
            <a:alphaModFix/>
          </a:blip>
          <a:stretch>
            <a:fillRect/>
          </a:stretch>
        </p:blipFill>
        <p:spPr>
          <a:xfrm>
            <a:off x="457200" y="3036500"/>
            <a:ext cx="8229600" cy="2975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8"/>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512" name="Google Shape;512;p68"/>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13" name="Google Shape;513;p68"/>
          <p:cNvPicPr preferRelativeResize="0"/>
          <p:nvPr/>
        </p:nvPicPr>
        <p:blipFill>
          <a:blip r:embed="rId3">
            <a:alphaModFix/>
          </a:blip>
          <a:stretch>
            <a:fillRect/>
          </a:stretch>
        </p:blipFill>
        <p:spPr>
          <a:xfrm>
            <a:off x="457207" y="1219200"/>
            <a:ext cx="8229599" cy="2428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9"/>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519" name="Google Shape;519;p6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20" name="Google Shape;520;p69"/>
          <p:cNvPicPr preferRelativeResize="0"/>
          <p:nvPr/>
        </p:nvPicPr>
        <p:blipFill>
          <a:blip r:embed="rId3">
            <a:alphaModFix/>
          </a:blip>
          <a:stretch>
            <a:fillRect/>
          </a:stretch>
        </p:blipFill>
        <p:spPr>
          <a:xfrm>
            <a:off x="518900" y="1219200"/>
            <a:ext cx="8229600" cy="2473000"/>
          </a:xfrm>
          <a:prstGeom prst="rect">
            <a:avLst/>
          </a:prstGeom>
          <a:noFill/>
          <a:ln>
            <a:noFill/>
          </a:ln>
        </p:spPr>
      </p:pic>
      <p:pic>
        <p:nvPicPr>
          <p:cNvPr id="521" name="Google Shape;521;p69"/>
          <p:cNvPicPr preferRelativeResize="0"/>
          <p:nvPr/>
        </p:nvPicPr>
        <p:blipFill>
          <a:blip r:embed="rId4">
            <a:alphaModFix/>
          </a:blip>
          <a:stretch>
            <a:fillRect/>
          </a:stretch>
        </p:blipFill>
        <p:spPr>
          <a:xfrm>
            <a:off x="518900" y="3920050"/>
            <a:ext cx="8287351" cy="229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Proposed System</a:t>
            </a:r>
            <a:endParaRPr/>
          </a:p>
        </p:txBody>
      </p:sp>
      <p:sp>
        <p:nvSpPr>
          <p:cNvPr id="103" name="Google Shape;103;p16"/>
          <p:cNvSpPr txBox="1"/>
          <p:nvPr>
            <p:ph idx="1" type="body"/>
          </p:nvPr>
        </p:nvSpPr>
        <p:spPr>
          <a:xfrm>
            <a:off x="457200" y="1279207"/>
            <a:ext cx="8229600" cy="4937761"/>
          </a:xfrm>
          <a:prstGeom prst="rect">
            <a:avLst/>
          </a:prstGeom>
          <a:noFill/>
          <a:ln>
            <a:noFill/>
          </a:ln>
        </p:spPr>
        <p:txBody>
          <a:bodyPr anchorCtr="0" anchor="t" bIns="45700" lIns="45700" spcFirstLastPara="1" rIns="45700" wrap="square" tIns="45700">
            <a:normAutofit lnSpcReduction="20000"/>
          </a:bodyPr>
          <a:lstStyle/>
          <a:p>
            <a:pPr indent="-274320" lvl="0" marL="274320" rtl="0" algn="l">
              <a:lnSpc>
                <a:spcPct val="100000"/>
              </a:lnSpc>
              <a:spcBef>
                <a:spcPts val="0"/>
              </a:spcBef>
              <a:spcAft>
                <a:spcPts val="0"/>
              </a:spcAft>
              <a:buSzPts val="1824"/>
              <a:buFont typeface="Times New Roman"/>
              <a:buChar char="➢"/>
            </a:pPr>
            <a:r>
              <a:rPr lang="en-IN">
                <a:latin typeface="Times New Roman"/>
                <a:ea typeface="Times New Roman"/>
                <a:cs typeface="Times New Roman"/>
                <a:sym typeface="Times New Roman"/>
              </a:rPr>
              <a:t>With the most recent developments and changes in the business environment, data and information can be effectively gathered, managed and stored in order to keep pace and compete in the field of Travel agency. Thus, an easier and cost-efficient manner of handling information will come in to place.This user-friendly software will provide the facility of searching and finding the right place to visit in different places of the world. Moreover one get a complete package with discounts at an affordable cost.This new system is very time efficient without any hassles and stress for the user. As, all the processes happen in a few clicks.</a:t>
            </a:r>
            <a:endParaRPr>
              <a:latin typeface="Times New Roman"/>
              <a:ea typeface="Times New Roman"/>
              <a:cs typeface="Times New Roman"/>
              <a:sym typeface="Times New Roman"/>
            </a:endParaRPr>
          </a:p>
          <a:p>
            <a:pPr indent="-148844" lvl="0" marL="274320" rtl="0" algn="l">
              <a:lnSpc>
                <a:spcPct val="100000"/>
              </a:lnSpc>
              <a:spcBef>
                <a:spcPts val="600"/>
              </a:spcBef>
              <a:spcAft>
                <a:spcPts val="0"/>
              </a:spcAft>
              <a:buSzPts val="1976"/>
              <a:buFont typeface="Noto Sans Symbols"/>
              <a:buNone/>
            </a:pPr>
            <a:r>
              <a:t/>
            </a:r>
            <a:endParaRPr/>
          </a:p>
          <a:p>
            <a:pPr indent="0" lvl="0" marL="0" rtl="0" algn="l">
              <a:lnSpc>
                <a:spcPct val="100000"/>
              </a:lnSpc>
              <a:spcBef>
                <a:spcPts val="600"/>
              </a:spcBef>
              <a:spcAft>
                <a:spcPts val="0"/>
              </a:spcAft>
              <a:buSzPts val="1976"/>
              <a:buFont typeface="Times New Roman"/>
              <a:buNone/>
            </a:pPr>
            <a:r>
              <a:t/>
            </a:r>
            <a:endParaRPr/>
          </a:p>
        </p:txBody>
      </p:sp>
      <p:sp>
        <p:nvSpPr>
          <p:cNvPr id="104" name="Google Shape;104;p16"/>
          <p:cNvSpPr txBox="1"/>
          <p:nvPr>
            <p:ph idx="12" type="sldNum"/>
          </p:nvPr>
        </p:nvSpPr>
        <p:spPr>
          <a:xfrm>
            <a:off x="612648" y="6356350"/>
            <a:ext cx="203024"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0"/>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527" name="Google Shape;527;p7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28" name="Google Shape;528;p70"/>
          <p:cNvPicPr preferRelativeResize="0"/>
          <p:nvPr/>
        </p:nvPicPr>
        <p:blipFill>
          <a:blip r:embed="rId3">
            <a:alphaModFix/>
          </a:blip>
          <a:stretch>
            <a:fillRect/>
          </a:stretch>
        </p:blipFill>
        <p:spPr>
          <a:xfrm>
            <a:off x="457200" y="1219200"/>
            <a:ext cx="8229599" cy="2870800"/>
          </a:xfrm>
          <a:prstGeom prst="rect">
            <a:avLst/>
          </a:prstGeom>
          <a:noFill/>
          <a:ln>
            <a:noFill/>
          </a:ln>
        </p:spPr>
      </p:pic>
      <p:pic>
        <p:nvPicPr>
          <p:cNvPr id="529" name="Google Shape;529;p70"/>
          <p:cNvPicPr preferRelativeResize="0"/>
          <p:nvPr/>
        </p:nvPicPr>
        <p:blipFill>
          <a:blip r:embed="rId4">
            <a:alphaModFix/>
          </a:blip>
          <a:stretch>
            <a:fillRect/>
          </a:stretch>
        </p:blipFill>
        <p:spPr>
          <a:xfrm>
            <a:off x="457200" y="4166200"/>
            <a:ext cx="8418450" cy="1990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1"/>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Backend/Database Code</a:t>
            </a:r>
            <a:endParaRPr/>
          </a:p>
        </p:txBody>
      </p:sp>
      <p:sp>
        <p:nvSpPr>
          <p:cNvPr id="535" name="Google Shape;535;p71"/>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36" name="Google Shape;536;p71"/>
          <p:cNvPicPr preferRelativeResize="0"/>
          <p:nvPr/>
        </p:nvPicPr>
        <p:blipFill>
          <a:blip r:embed="rId3">
            <a:alphaModFix/>
          </a:blip>
          <a:stretch>
            <a:fillRect/>
          </a:stretch>
        </p:blipFill>
        <p:spPr>
          <a:xfrm>
            <a:off x="457200" y="1219200"/>
            <a:ext cx="8229599" cy="2422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2"/>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Output/Screen Shots</a:t>
            </a:r>
            <a:endParaRPr/>
          </a:p>
        </p:txBody>
      </p:sp>
      <p:sp>
        <p:nvSpPr>
          <p:cNvPr id="542" name="Google Shape;542;p72"/>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None/>
            </a:pPr>
            <a:r>
              <a:t/>
            </a:r>
            <a:endParaRPr/>
          </a:p>
        </p:txBody>
      </p:sp>
      <p:sp>
        <p:nvSpPr>
          <p:cNvPr id="543" name="Google Shape;543;p72"/>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pic>
        <p:nvPicPr>
          <p:cNvPr id="544" name="Google Shape;544;p72"/>
          <p:cNvPicPr preferRelativeResize="0"/>
          <p:nvPr/>
        </p:nvPicPr>
        <p:blipFill>
          <a:blip r:embed="rId3">
            <a:alphaModFix/>
          </a:blip>
          <a:stretch>
            <a:fillRect/>
          </a:stretch>
        </p:blipFill>
        <p:spPr>
          <a:xfrm>
            <a:off x="457200" y="1325525"/>
            <a:ext cx="8152702" cy="48314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3"/>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550" name="Google Shape;550;p7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51" name="Google Shape;551;p73"/>
          <p:cNvPicPr preferRelativeResize="0"/>
          <p:nvPr/>
        </p:nvPicPr>
        <p:blipFill>
          <a:blip r:embed="rId3">
            <a:alphaModFix/>
          </a:blip>
          <a:stretch>
            <a:fillRect/>
          </a:stretch>
        </p:blipFill>
        <p:spPr>
          <a:xfrm>
            <a:off x="457200" y="1219200"/>
            <a:ext cx="8229601" cy="3755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4"/>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557" name="Google Shape;557;p7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58" name="Google Shape;558;p74"/>
          <p:cNvPicPr preferRelativeResize="0"/>
          <p:nvPr/>
        </p:nvPicPr>
        <p:blipFill>
          <a:blip r:embed="rId3">
            <a:alphaModFix/>
          </a:blip>
          <a:stretch>
            <a:fillRect/>
          </a:stretch>
        </p:blipFill>
        <p:spPr>
          <a:xfrm>
            <a:off x="457200" y="1101125"/>
            <a:ext cx="8229599" cy="50557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5"/>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None/>
            </a:pPr>
            <a:r>
              <a:rPr lang="en-IN" sz="3550"/>
              <a:t>Output/Screen Shots</a:t>
            </a:r>
            <a:endParaRPr sz="3550"/>
          </a:p>
        </p:txBody>
      </p:sp>
      <p:sp>
        <p:nvSpPr>
          <p:cNvPr id="564" name="Google Shape;564;p7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65" name="Google Shape;565;p75"/>
          <p:cNvPicPr preferRelativeResize="0"/>
          <p:nvPr/>
        </p:nvPicPr>
        <p:blipFill>
          <a:blip r:embed="rId3">
            <a:alphaModFix/>
          </a:blip>
          <a:stretch>
            <a:fillRect/>
          </a:stretch>
        </p:blipFill>
        <p:spPr>
          <a:xfrm>
            <a:off x="457200" y="1106125"/>
            <a:ext cx="8292950" cy="5050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6"/>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None/>
            </a:pPr>
            <a:r>
              <a:rPr lang="en-IN" sz="3550"/>
              <a:t>Output/Screen Shots</a:t>
            </a:r>
            <a:endParaRPr sz="3550"/>
          </a:p>
        </p:txBody>
      </p:sp>
      <p:sp>
        <p:nvSpPr>
          <p:cNvPr id="571" name="Google Shape;571;p7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72" name="Google Shape;572;p76"/>
          <p:cNvPicPr preferRelativeResize="0"/>
          <p:nvPr/>
        </p:nvPicPr>
        <p:blipFill>
          <a:blip r:embed="rId3">
            <a:alphaModFix/>
          </a:blip>
          <a:stretch>
            <a:fillRect/>
          </a:stretch>
        </p:blipFill>
        <p:spPr>
          <a:xfrm>
            <a:off x="401100" y="1219200"/>
            <a:ext cx="8229600" cy="49377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7"/>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578" name="Google Shape;578;p77"/>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79" name="Google Shape;579;p77"/>
          <p:cNvPicPr preferRelativeResize="0"/>
          <p:nvPr/>
        </p:nvPicPr>
        <p:blipFill>
          <a:blip r:embed="rId3">
            <a:alphaModFix/>
          </a:blip>
          <a:stretch>
            <a:fillRect/>
          </a:stretch>
        </p:blipFill>
        <p:spPr>
          <a:xfrm>
            <a:off x="457200" y="1143000"/>
            <a:ext cx="8229600" cy="5013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585" name="Google Shape;585;p78"/>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86" name="Google Shape;586;p78"/>
          <p:cNvPicPr preferRelativeResize="0"/>
          <p:nvPr/>
        </p:nvPicPr>
        <p:blipFill>
          <a:blip r:embed="rId3">
            <a:alphaModFix/>
          </a:blip>
          <a:stretch>
            <a:fillRect/>
          </a:stretch>
        </p:blipFill>
        <p:spPr>
          <a:xfrm>
            <a:off x="531775" y="1339550"/>
            <a:ext cx="8155025" cy="48173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592" name="Google Shape;592;p7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593" name="Google Shape;593;p79"/>
          <p:cNvPicPr preferRelativeResize="0"/>
          <p:nvPr/>
        </p:nvPicPr>
        <p:blipFill>
          <a:blip r:embed="rId3">
            <a:alphaModFix/>
          </a:blip>
          <a:stretch>
            <a:fillRect/>
          </a:stretch>
        </p:blipFill>
        <p:spPr>
          <a:xfrm>
            <a:off x="457200" y="1093625"/>
            <a:ext cx="8229598" cy="506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System Diagram/Flow Diagram</a:t>
            </a:r>
            <a:endParaRPr/>
          </a:p>
        </p:txBody>
      </p:sp>
      <p:sp>
        <p:nvSpPr>
          <p:cNvPr id="110" name="Google Shape;110;p17"/>
          <p:cNvSpPr txBox="1"/>
          <p:nvPr>
            <p:ph idx="1" type="body"/>
          </p:nvPr>
        </p:nvSpPr>
        <p:spPr>
          <a:xfrm>
            <a:off x="457200" y="1193799"/>
            <a:ext cx="8229600" cy="5192372"/>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2600"/>
              <a:buFont typeface="Times New Roman"/>
              <a:buNone/>
            </a:pPr>
            <a:r>
              <a:rPr lang="en-IN"/>
              <a:t>Flow chart:</a:t>
            </a:r>
            <a:endParaRPr/>
          </a:p>
        </p:txBody>
      </p:sp>
      <p:sp>
        <p:nvSpPr>
          <p:cNvPr id="111" name="Google Shape;111;p17"/>
          <p:cNvSpPr txBox="1"/>
          <p:nvPr>
            <p:ph idx="12" type="sldNum"/>
          </p:nvPr>
        </p:nvSpPr>
        <p:spPr>
          <a:xfrm>
            <a:off x="612648" y="6356350"/>
            <a:ext cx="203024"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
        <p:nvSpPr>
          <p:cNvPr id="112" name="Google Shape;112;p17"/>
          <p:cNvSpPr/>
          <p:nvPr/>
        </p:nvSpPr>
        <p:spPr>
          <a:xfrm>
            <a:off x="3572661" y="1274443"/>
            <a:ext cx="1588485" cy="517789"/>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LOGIN</a:t>
            </a:r>
            <a:endParaRPr/>
          </a:p>
        </p:txBody>
      </p:sp>
      <p:cxnSp>
        <p:nvCxnSpPr>
          <p:cNvPr id="113" name="Google Shape;113;p17"/>
          <p:cNvCxnSpPr/>
          <p:nvPr/>
        </p:nvCxnSpPr>
        <p:spPr>
          <a:xfrm>
            <a:off x="4429026" y="1775311"/>
            <a:ext cx="1" cy="536840"/>
          </a:xfrm>
          <a:prstGeom prst="straightConnector1">
            <a:avLst/>
          </a:prstGeom>
          <a:noFill/>
          <a:ln cap="flat" cmpd="sng" w="19050">
            <a:solidFill>
              <a:srgbClr val="DF171F"/>
            </a:solidFill>
            <a:prstDash val="solid"/>
            <a:round/>
            <a:headEnd len="sm" w="sm" type="none"/>
            <a:tailEnd len="med" w="med" type="triangle"/>
          </a:ln>
          <a:effectLst>
            <a:outerShdw blurRad="38100" rotWithShape="0" dir="5400000" dist="25400">
              <a:srgbClr val="000000">
                <a:alpha val="40000"/>
              </a:srgbClr>
            </a:outerShdw>
          </a:effectLst>
        </p:spPr>
      </p:cxnSp>
      <p:sp>
        <p:nvSpPr>
          <p:cNvPr id="114" name="Google Shape;114;p17"/>
          <p:cNvSpPr/>
          <p:nvPr/>
        </p:nvSpPr>
        <p:spPr>
          <a:xfrm>
            <a:off x="3572661" y="2331912"/>
            <a:ext cx="1588485" cy="443749"/>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HOME PAGE</a:t>
            </a:r>
            <a:endParaRPr/>
          </a:p>
        </p:txBody>
      </p:sp>
      <p:cxnSp>
        <p:nvCxnSpPr>
          <p:cNvPr id="115" name="Google Shape;115;p17"/>
          <p:cNvCxnSpPr/>
          <p:nvPr/>
        </p:nvCxnSpPr>
        <p:spPr>
          <a:xfrm>
            <a:off x="4429026" y="2774868"/>
            <a:ext cx="1" cy="536840"/>
          </a:xfrm>
          <a:prstGeom prst="straightConnector1">
            <a:avLst/>
          </a:prstGeom>
          <a:noFill/>
          <a:ln cap="flat" cmpd="sng" w="19050">
            <a:solidFill>
              <a:srgbClr val="E11D07"/>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16" name="Google Shape;116;p17"/>
          <p:cNvCxnSpPr/>
          <p:nvPr/>
        </p:nvCxnSpPr>
        <p:spPr>
          <a:xfrm>
            <a:off x="2458695" y="3315341"/>
            <a:ext cx="3816417" cy="1"/>
          </a:xfrm>
          <a:prstGeom prst="straightConnector1">
            <a:avLst/>
          </a:prstGeom>
          <a:noFill/>
          <a:ln cap="flat" cmpd="sng" w="19050">
            <a:solidFill>
              <a:srgbClr val="DD202A"/>
            </a:solidFill>
            <a:prstDash val="solid"/>
            <a:round/>
            <a:headEnd len="sm" w="sm" type="none"/>
            <a:tailEnd len="sm" w="sm" type="none"/>
          </a:ln>
          <a:effectLst>
            <a:outerShdw blurRad="38100" rotWithShape="0" dir="5400000" dist="25400">
              <a:srgbClr val="000000">
                <a:alpha val="40000"/>
              </a:srgbClr>
            </a:outerShdw>
          </a:effectLst>
        </p:spPr>
      </p:cxnSp>
      <p:cxnSp>
        <p:nvCxnSpPr>
          <p:cNvPr id="117" name="Google Shape;117;p17"/>
          <p:cNvCxnSpPr/>
          <p:nvPr/>
        </p:nvCxnSpPr>
        <p:spPr>
          <a:xfrm>
            <a:off x="4429026" y="3278404"/>
            <a:ext cx="1" cy="631555"/>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18" name="Google Shape;118;p17"/>
          <p:cNvCxnSpPr/>
          <p:nvPr/>
        </p:nvCxnSpPr>
        <p:spPr>
          <a:xfrm>
            <a:off x="6271082" y="3278404"/>
            <a:ext cx="1" cy="631555"/>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19" name="Google Shape;119;p17"/>
          <p:cNvCxnSpPr/>
          <p:nvPr/>
        </p:nvCxnSpPr>
        <p:spPr>
          <a:xfrm>
            <a:off x="2467746" y="3278404"/>
            <a:ext cx="1" cy="631555"/>
          </a:xfrm>
          <a:prstGeom prst="straightConnector1">
            <a:avLst/>
          </a:prstGeom>
          <a:noFill/>
          <a:ln cap="flat" cmpd="sng" w="19050">
            <a:solidFill>
              <a:srgbClr val="E02032"/>
            </a:solidFill>
            <a:prstDash val="solid"/>
            <a:round/>
            <a:headEnd len="sm" w="sm" type="none"/>
            <a:tailEnd len="med" w="med" type="triangle"/>
          </a:ln>
          <a:effectLst>
            <a:outerShdw blurRad="38100" rotWithShape="0" dir="5400000" dist="25400">
              <a:srgbClr val="000000">
                <a:alpha val="40000"/>
              </a:srgbClr>
            </a:outerShdw>
          </a:effectLst>
        </p:spPr>
      </p:cxnSp>
      <p:sp>
        <p:nvSpPr>
          <p:cNvPr id="120" name="Google Shape;120;p17"/>
          <p:cNvSpPr/>
          <p:nvPr/>
        </p:nvSpPr>
        <p:spPr>
          <a:xfrm>
            <a:off x="1441593" y="3969335"/>
            <a:ext cx="2052308" cy="517790"/>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DESTINATION</a:t>
            </a:r>
            <a:endParaRPr/>
          </a:p>
        </p:txBody>
      </p:sp>
      <p:sp>
        <p:nvSpPr>
          <p:cNvPr id="121" name="Google Shape;121;p17"/>
          <p:cNvSpPr/>
          <p:nvPr/>
        </p:nvSpPr>
        <p:spPr>
          <a:xfrm>
            <a:off x="3794026" y="3969335"/>
            <a:ext cx="1270001" cy="517790"/>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 FLIGHTS</a:t>
            </a:r>
            <a:endParaRPr/>
          </a:p>
        </p:txBody>
      </p:sp>
      <p:sp>
        <p:nvSpPr>
          <p:cNvPr id="122" name="Google Shape;122;p17"/>
          <p:cNvSpPr/>
          <p:nvPr/>
        </p:nvSpPr>
        <p:spPr>
          <a:xfrm>
            <a:off x="5636082" y="3969335"/>
            <a:ext cx="1270001" cy="517790"/>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HOTELS</a:t>
            </a:r>
            <a:endParaRPr/>
          </a:p>
        </p:txBody>
      </p:sp>
      <p:cxnSp>
        <p:nvCxnSpPr>
          <p:cNvPr id="123" name="Google Shape;123;p17"/>
          <p:cNvCxnSpPr/>
          <p:nvPr/>
        </p:nvCxnSpPr>
        <p:spPr>
          <a:xfrm>
            <a:off x="3519344" y="4228229"/>
            <a:ext cx="286104" cy="1"/>
          </a:xfrm>
          <a:prstGeom prst="straightConnector1">
            <a:avLst/>
          </a:prstGeom>
          <a:noFill/>
          <a:ln cap="flat" cmpd="sng" w="19050">
            <a:solidFill>
              <a:srgbClr val="DB4548"/>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24" name="Google Shape;124;p17"/>
          <p:cNvCxnSpPr/>
          <p:nvPr/>
        </p:nvCxnSpPr>
        <p:spPr>
          <a:xfrm>
            <a:off x="5077038" y="4228229"/>
            <a:ext cx="563945" cy="1"/>
          </a:xfrm>
          <a:prstGeom prst="straightConnector1">
            <a:avLst/>
          </a:prstGeom>
          <a:noFill/>
          <a:ln cap="flat" cmpd="sng" w="19050">
            <a:solidFill>
              <a:srgbClr val="DD3231"/>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25" name="Google Shape;125;p17"/>
          <p:cNvCxnSpPr/>
          <p:nvPr/>
        </p:nvCxnSpPr>
        <p:spPr>
          <a:xfrm>
            <a:off x="6912572" y="4228229"/>
            <a:ext cx="385015" cy="1"/>
          </a:xfrm>
          <a:prstGeom prst="straightConnector1">
            <a:avLst/>
          </a:prstGeom>
          <a:noFill/>
          <a:ln cap="flat" cmpd="sng" w="19050">
            <a:solidFill>
              <a:srgbClr val="E12432"/>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26" name="Google Shape;126;p17"/>
          <p:cNvCxnSpPr/>
          <p:nvPr/>
        </p:nvCxnSpPr>
        <p:spPr>
          <a:xfrm>
            <a:off x="2467746" y="4522720"/>
            <a:ext cx="1" cy="307341"/>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27" name="Google Shape;127;p17"/>
          <p:cNvCxnSpPr/>
          <p:nvPr/>
        </p:nvCxnSpPr>
        <p:spPr>
          <a:xfrm>
            <a:off x="4429026" y="4522720"/>
            <a:ext cx="1" cy="307341"/>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28" name="Google Shape;128;p17"/>
          <p:cNvCxnSpPr/>
          <p:nvPr/>
        </p:nvCxnSpPr>
        <p:spPr>
          <a:xfrm>
            <a:off x="6271082" y="4522720"/>
            <a:ext cx="1" cy="307341"/>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sp>
        <p:nvSpPr>
          <p:cNvPr id="129" name="Google Shape;129;p17"/>
          <p:cNvSpPr/>
          <p:nvPr/>
        </p:nvSpPr>
        <p:spPr>
          <a:xfrm>
            <a:off x="3634785" y="5138710"/>
            <a:ext cx="1588484" cy="443749"/>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 PAYMENTS</a:t>
            </a:r>
            <a:endParaRPr/>
          </a:p>
        </p:txBody>
      </p:sp>
      <p:cxnSp>
        <p:nvCxnSpPr>
          <p:cNvPr id="130" name="Google Shape;130;p17"/>
          <p:cNvCxnSpPr/>
          <p:nvPr/>
        </p:nvCxnSpPr>
        <p:spPr>
          <a:xfrm>
            <a:off x="2424873" y="4812917"/>
            <a:ext cx="3884061" cy="1"/>
          </a:xfrm>
          <a:prstGeom prst="straightConnector1">
            <a:avLst/>
          </a:prstGeom>
          <a:noFill/>
          <a:ln cap="flat" cmpd="sng" w="19050">
            <a:solidFill>
              <a:schemeClr val="accent1"/>
            </a:solidFill>
            <a:prstDash val="solid"/>
            <a:round/>
            <a:headEnd len="sm" w="sm" type="none"/>
            <a:tailEnd len="sm" w="sm" type="none"/>
          </a:ln>
          <a:effectLst>
            <a:outerShdw blurRad="38100" rotWithShape="0" dir="5400000" dist="25400">
              <a:srgbClr val="000000">
                <a:alpha val="40000"/>
              </a:srgbClr>
            </a:outerShdw>
          </a:effectLst>
        </p:spPr>
      </p:cxnSp>
      <p:cxnSp>
        <p:nvCxnSpPr>
          <p:cNvPr id="131" name="Google Shape;131;p17"/>
          <p:cNvCxnSpPr/>
          <p:nvPr/>
        </p:nvCxnSpPr>
        <p:spPr>
          <a:xfrm>
            <a:off x="4429026" y="4830059"/>
            <a:ext cx="1" cy="307341"/>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sp>
        <p:nvSpPr>
          <p:cNvPr id="132" name="Google Shape;132;p17"/>
          <p:cNvSpPr/>
          <p:nvPr/>
        </p:nvSpPr>
        <p:spPr>
          <a:xfrm>
            <a:off x="4848919" y="4328056"/>
            <a:ext cx="365965" cy="382584"/>
          </a:xfrm>
          <a:custGeom>
            <a:rect b="b" l="l" r="r" t="t"/>
            <a:pathLst>
              <a:path extrusionOk="0" h="21600" w="21600">
                <a:moveTo>
                  <a:pt x="10800" y="0"/>
                </a:moveTo>
                <a:cubicBezTo>
                  <a:pt x="10160" y="0"/>
                  <a:pt x="9641" y="496"/>
                  <a:pt x="9641" y="1109"/>
                </a:cubicBezTo>
                <a:lnTo>
                  <a:pt x="9641" y="7950"/>
                </a:lnTo>
                <a:lnTo>
                  <a:pt x="9500" y="7950"/>
                </a:lnTo>
                <a:lnTo>
                  <a:pt x="0" y="13589"/>
                </a:lnTo>
                <a:lnTo>
                  <a:pt x="0" y="15962"/>
                </a:lnTo>
                <a:lnTo>
                  <a:pt x="9505" y="13058"/>
                </a:lnTo>
                <a:lnTo>
                  <a:pt x="9539" y="18193"/>
                </a:lnTo>
                <a:lnTo>
                  <a:pt x="7450" y="19708"/>
                </a:lnTo>
                <a:lnTo>
                  <a:pt x="7450" y="21600"/>
                </a:lnTo>
                <a:lnTo>
                  <a:pt x="10800" y="20603"/>
                </a:lnTo>
                <a:lnTo>
                  <a:pt x="14150" y="21600"/>
                </a:lnTo>
                <a:lnTo>
                  <a:pt x="14150" y="19708"/>
                </a:lnTo>
                <a:lnTo>
                  <a:pt x="12061" y="18193"/>
                </a:lnTo>
                <a:lnTo>
                  <a:pt x="12095" y="13058"/>
                </a:lnTo>
                <a:lnTo>
                  <a:pt x="21600" y="15962"/>
                </a:lnTo>
                <a:lnTo>
                  <a:pt x="21600" y="13589"/>
                </a:lnTo>
                <a:lnTo>
                  <a:pt x="12102" y="7950"/>
                </a:lnTo>
                <a:lnTo>
                  <a:pt x="11959" y="7950"/>
                </a:lnTo>
                <a:lnTo>
                  <a:pt x="11959" y="1109"/>
                </a:lnTo>
                <a:cubicBezTo>
                  <a:pt x="11959" y="496"/>
                  <a:pt x="11440" y="0"/>
                  <a:pt x="10800" y="0"/>
                </a:cubicBezTo>
                <a:close/>
              </a:path>
            </a:pathLst>
          </a:custGeom>
          <a:solidFill>
            <a:srgbClr val="ECBB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 name="Google Shape;133;p17"/>
          <p:cNvSpPr/>
          <p:nvPr/>
        </p:nvSpPr>
        <p:spPr>
          <a:xfrm>
            <a:off x="6768424" y="4293557"/>
            <a:ext cx="316058" cy="382584"/>
          </a:xfrm>
          <a:custGeom>
            <a:rect b="b" l="l" r="r" t="t"/>
            <a:pathLst>
              <a:path extrusionOk="0" h="21600" w="21600">
                <a:moveTo>
                  <a:pt x="3845" y="0"/>
                </a:moveTo>
                <a:lnTo>
                  <a:pt x="3845" y="21600"/>
                </a:lnTo>
                <a:lnTo>
                  <a:pt x="9622" y="21600"/>
                </a:lnTo>
                <a:lnTo>
                  <a:pt x="9622" y="17888"/>
                </a:lnTo>
                <a:lnTo>
                  <a:pt x="11892" y="17888"/>
                </a:lnTo>
                <a:lnTo>
                  <a:pt x="11892" y="21600"/>
                </a:lnTo>
                <a:lnTo>
                  <a:pt x="13548" y="21600"/>
                </a:lnTo>
                <a:lnTo>
                  <a:pt x="13548" y="17888"/>
                </a:lnTo>
                <a:lnTo>
                  <a:pt x="15817" y="17888"/>
                </a:lnTo>
                <a:lnTo>
                  <a:pt x="15817" y="21600"/>
                </a:lnTo>
                <a:lnTo>
                  <a:pt x="21600" y="21600"/>
                </a:lnTo>
                <a:lnTo>
                  <a:pt x="21600" y="0"/>
                </a:lnTo>
                <a:lnTo>
                  <a:pt x="3845" y="0"/>
                </a:lnTo>
                <a:close/>
                <a:moveTo>
                  <a:pt x="0" y="1697"/>
                </a:moveTo>
                <a:lnTo>
                  <a:pt x="0" y="11543"/>
                </a:lnTo>
                <a:lnTo>
                  <a:pt x="2976" y="11543"/>
                </a:lnTo>
                <a:lnTo>
                  <a:pt x="2976" y="1697"/>
                </a:lnTo>
                <a:lnTo>
                  <a:pt x="0" y="1697"/>
                </a:lnTo>
                <a:close/>
                <a:moveTo>
                  <a:pt x="5704" y="1707"/>
                </a:moveTo>
                <a:lnTo>
                  <a:pt x="7975" y="1707"/>
                </a:lnTo>
                <a:lnTo>
                  <a:pt x="7975" y="3582"/>
                </a:lnTo>
                <a:lnTo>
                  <a:pt x="5704" y="3582"/>
                </a:lnTo>
                <a:lnTo>
                  <a:pt x="5704" y="1707"/>
                </a:lnTo>
                <a:close/>
                <a:moveTo>
                  <a:pt x="9622" y="1707"/>
                </a:moveTo>
                <a:lnTo>
                  <a:pt x="11892" y="1707"/>
                </a:lnTo>
                <a:lnTo>
                  <a:pt x="11892" y="3582"/>
                </a:lnTo>
                <a:lnTo>
                  <a:pt x="9622" y="3582"/>
                </a:lnTo>
                <a:lnTo>
                  <a:pt x="9622" y="1707"/>
                </a:lnTo>
                <a:close/>
                <a:moveTo>
                  <a:pt x="13548" y="1707"/>
                </a:moveTo>
                <a:lnTo>
                  <a:pt x="15817" y="1707"/>
                </a:lnTo>
                <a:lnTo>
                  <a:pt x="15817" y="3582"/>
                </a:lnTo>
                <a:lnTo>
                  <a:pt x="13548" y="3582"/>
                </a:lnTo>
                <a:lnTo>
                  <a:pt x="13548" y="1707"/>
                </a:lnTo>
                <a:close/>
                <a:moveTo>
                  <a:pt x="17473" y="1707"/>
                </a:moveTo>
                <a:lnTo>
                  <a:pt x="19742" y="1707"/>
                </a:lnTo>
                <a:lnTo>
                  <a:pt x="19742" y="3582"/>
                </a:lnTo>
                <a:lnTo>
                  <a:pt x="17473" y="3582"/>
                </a:lnTo>
                <a:lnTo>
                  <a:pt x="17473" y="1707"/>
                </a:lnTo>
                <a:close/>
                <a:moveTo>
                  <a:pt x="1490" y="2307"/>
                </a:moveTo>
                <a:lnTo>
                  <a:pt x="1727" y="2906"/>
                </a:lnTo>
                <a:lnTo>
                  <a:pt x="2486" y="2906"/>
                </a:lnTo>
                <a:lnTo>
                  <a:pt x="1871" y="3275"/>
                </a:lnTo>
                <a:lnTo>
                  <a:pt x="2106" y="3874"/>
                </a:lnTo>
                <a:lnTo>
                  <a:pt x="1490" y="3508"/>
                </a:lnTo>
                <a:lnTo>
                  <a:pt x="877" y="3874"/>
                </a:lnTo>
                <a:lnTo>
                  <a:pt x="1112" y="3275"/>
                </a:lnTo>
                <a:lnTo>
                  <a:pt x="497" y="2906"/>
                </a:lnTo>
                <a:lnTo>
                  <a:pt x="1255" y="2906"/>
                </a:lnTo>
                <a:lnTo>
                  <a:pt x="1490" y="2307"/>
                </a:lnTo>
                <a:close/>
                <a:moveTo>
                  <a:pt x="1490" y="4528"/>
                </a:moveTo>
                <a:lnTo>
                  <a:pt x="1727" y="5129"/>
                </a:lnTo>
                <a:lnTo>
                  <a:pt x="2486" y="5129"/>
                </a:lnTo>
                <a:lnTo>
                  <a:pt x="1871" y="5495"/>
                </a:lnTo>
                <a:lnTo>
                  <a:pt x="2106" y="6095"/>
                </a:lnTo>
                <a:lnTo>
                  <a:pt x="1490" y="5728"/>
                </a:lnTo>
                <a:lnTo>
                  <a:pt x="877" y="6095"/>
                </a:lnTo>
                <a:lnTo>
                  <a:pt x="1112" y="5495"/>
                </a:lnTo>
                <a:lnTo>
                  <a:pt x="497" y="5129"/>
                </a:lnTo>
                <a:lnTo>
                  <a:pt x="1255" y="5129"/>
                </a:lnTo>
                <a:lnTo>
                  <a:pt x="1490" y="4528"/>
                </a:lnTo>
                <a:close/>
                <a:moveTo>
                  <a:pt x="5704" y="4987"/>
                </a:moveTo>
                <a:lnTo>
                  <a:pt x="7975" y="4987"/>
                </a:lnTo>
                <a:lnTo>
                  <a:pt x="7975" y="6863"/>
                </a:lnTo>
                <a:lnTo>
                  <a:pt x="5704" y="6863"/>
                </a:lnTo>
                <a:lnTo>
                  <a:pt x="5704" y="4987"/>
                </a:lnTo>
                <a:close/>
                <a:moveTo>
                  <a:pt x="9622" y="4987"/>
                </a:moveTo>
                <a:lnTo>
                  <a:pt x="11892" y="4987"/>
                </a:lnTo>
                <a:lnTo>
                  <a:pt x="11892" y="6863"/>
                </a:lnTo>
                <a:lnTo>
                  <a:pt x="9622" y="6863"/>
                </a:lnTo>
                <a:lnTo>
                  <a:pt x="9622" y="4987"/>
                </a:lnTo>
                <a:close/>
                <a:moveTo>
                  <a:pt x="13548" y="4987"/>
                </a:moveTo>
                <a:lnTo>
                  <a:pt x="15817" y="4987"/>
                </a:lnTo>
                <a:lnTo>
                  <a:pt x="15817" y="6863"/>
                </a:lnTo>
                <a:lnTo>
                  <a:pt x="13548" y="6863"/>
                </a:lnTo>
                <a:lnTo>
                  <a:pt x="13548" y="4987"/>
                </a:lnTo>
                <a:close/>
                <a:moveTo>
                  <a:pt x="17473" y="4987"/>
                </a:moveTo>
                <a:lnTo>
                  <a:pt x="19742" y="4987"/>
                </a:lnTo>
                <a:lnTo>
                  <a:pt x="19742" y="6863"/>
                </a:lnTo>
                <a:lnTo>
                  <a:pt x="17473" y="6863"/>
                </a:lnTo>
                <a:lnTo>
                  <a:pt x="17473" y="4987"/>
                </a:lnTo>
                <a:close/>
                <a:moveTo>
                  <a:pt x="1490" y="6939"/>
                </a:moveTo>
                <a:lnTo>
                  <a:pt x="1727" y="7539"/>
                </a:lnTo>
                <a:lnTo>
                  <a:pt x="2486" y="7539"/>
                </a:lnTo>
                <a:lnTo>
                  <a:pt x="1871" y="7905"/>
                </a:lnTo>
                <a:lnTo>
                  <a:pt x="2106" y="8507"/>
                </a:lnTo>
                <a:lnTo>
                  <a:pt x="1490" y="8138"/>
                </a:lnTo>
                <a:lnTo>
                  <a:pt x="877" y="8507"/>
                </a:lnTo>
                <a:lnTo>
                  <a:pt x="1112" y="7905"/>
                </a:lnTo>
                <a:lnTo>
                  <a:pt x="497" y="7539"/>
                </a:lnTo>
                <a:lnTo>
                  <a:pt x="1255" y="7539"/>
                </a:lnTo>
                <a:lnTo>
                  <a:pt x="1490" y="6939"/>
                </a:lnTo>
                <a:close/>
                <a:moveTo>
                  <a:pt x="5704" y="8274"/>
                </a:moveTo>
                <a:lnTo>
                  <a:pt x="7975" y="8274"/>
                </a:lnTo>
                <a:lnTo>
                  <a:pt x="7975" y="10148"/>
                </a:lnTo>
                <a:lnTo>
                  <a:pt x="5704" y="10148"/>
                </a:lnTo>
                <a:lnTo>
                  <a:pt x="5704" y="8274"/>
                </a:lnTo>
                <a:close/>
                <a:moveTo>
                  <a:pt x="9622" y="8274"/>
                </a:moveTo>
                <a:lnTo>
                  <a:pt x="11892" y="8274"/>
                </a:lnTo>
                <a:lnTo>
                  <a:pt x="11892" y="10148"/>
                </a:lnTo>
                <a:lnTo>
                  <a:pt x="9622" y="10148"/>
                </a:lnTo>
                <a:lnTo>
                  <a:pt x="9622" y="8274"/>
                </a:lnTo>
                <a:close/>
                <a:moveTo>
                  <a:pt x="13548" y="8274"/>
                </a:moveTo>
                <a:lnTo>
                  <a:pt x="15817" y="8274"/>
                </a:lnTo>
                <a:lnTo>
                  <a:pt x="15817" y="10148"/>
                </a:lnTo>
                <a:lnTo>
                  <a:pt x="13548" y="10148"/>
                </a:lnTo>
                <a:lnTo>
                  <a:pt x="13548" y="8274"/>
                </a:lnTo>
                <a:close/>
                <a:moveTo>
                  <a:pt x="17473" y="8274"/>
                </a:moveTo>
                <a:lnTo>
                  <a:pt x="19742" y="8274"/>
                </a:lnTo>
                <a:lnTo>
                  <a:pt x="19742" y="10148"/>
                </a:lnTo>
                <a:lnTo>
                  <a:pt x="17473" y="10148"/>
                </a:lnTo>
                <a:lnTo>
                  <a:pt x="17473" y="8274"/>
                </a:lnTo>
                <a:close/>
                <a:moveTo>
                  <a:pt x="1490" y="9224"/>
                </a:moveTo>
                <a:lnTo>
                  <a:pt x="1727" y="9824"/>
                </a:lnTo>
                <a:lnTo>
                  <a:pt x="2486" y="9824"/>
                </a:lnTo>
                <a:lnTo>
                  <a:pt x="1871" y="10192"/>
                </a:lnTo>
                <a:lnTo>
                  <a:pt x="2106" y="10792"/>
                </a:lnTo>
                <a:lnTo>
                  <a:pt x="1490" y="10425"/>
                </a:lnTo>
                <a:lnTo>
                  <a:pt x="877" y="10792"/>
                </a:lnTo>
                <a:lnTo>
                  <a:pt x="1112" y="10192"/>
                </a:lnTo>
                <a:lnTo>
                  <a:pt x="497" y="9824"/>
                </a:lnTo>
                <a:lnTo>
                  <a:pt x="1255" y="9824"/>
                </a:lnTo>
                <a:lnTo>
                  <a:pt x="1490" y="9224"/>
                </a:lnTo>
                <a:close/>
                <a:moveTo>
                  <a:pt x="5704" y="11553"/>
                </a:moveTo>
                <a:lnTo>
                  <a:pt x="7975" y="11553"/>
                </a:lnTo>
                <a:lnTo>
                  <a:pt x="7975" y="13429"/>
                </a:lnTo>
                <a:lnTo>
                  <a:pt x="5704" y="13429"/>
                </a:lnTo>
                <a:lnTo>
                  <a:pt x="5704" y="11553"/>
                </a:lnTo>
                <a:close/>
                <a:moveTo>
                  <a:pt x="9622" y="11553"/>
                </a:moveTo>
                <a:lnTo>
                  <a:pt x="11892" y="11553"/>
                </a:lnTo>
                <a:lnTo>
                  <a:pt x="11892" y="13429"/>
                </a:lnTo>
                <a:lnTo>
                  <a:pt x="9622" y="13429"/>
                </a:lnTo>
                <a:lnTo>
                  <a:pt x="9622" y="11553"/>
                </a:lnTo>
                <a:close/>
                <a:moveTo>
                  <a:pt x="13548" y="11553"/>
                </a:moveTo>
                <a:lnTo>
                  <a:pt x="15817" y="11553"/>
                </a:lnTo>
                <a:lnTo>
                  <a:pt x="15817" y="13429"/>
                </a:lnTo>
                <a:lnTo>
                  <a:pt x="13548" y="13429"/>
                </a:lnTo>
                <a:lnTo>
                  <a:pt x="13548" y="11553"/>
                </a:lnTo>
                <a:close/>
                <a:moveTo>
                  <a:pt x="17473" y="11553"/>
                </a:moveTo>
                <a:lnTo>
                  <a:pt x="19742" y="11553"/>
                </a:lnTo>
                <a:lnTo>
                  <a:pt x="19742" y="13429"/>
                </a:lnTo>
                <a:lnTo>
                  <a:pt x="17473" y="13429"/>
                </a:lnTo>
                <a:lnTo>
                  <a:pt x="17473" y="11553"/>
                </a:lnTo>
                <a:close/>
                <a:moveTo>
                  <a:pt x="5704" y="14840"/>
                </a:moveTo>
                <a:lnTo>
                  <a:pt x="7975" y="14840"/>
                </a:lnTo>
                <a:lnTo>
                  <a:pt x="7975" y="16714"/>
                </a:lnTo>
                <a:lnTo>
                  <a:pt x="5704" y="16714"/>
                </a:lnTo>
                <a:lnTo>
                  <a:pt x="5704" y="14840"/>
                </a:lnTo>
                <a:close/>
                <a:moveTo>
                  <a:pt x="9622" y="14840"/>
                </a:moveTo>
                <a:lnTo>
                  <a:pt x="11892" y="14840"/>
                </a:lnTo>
                <a:lnTo>
                  <a:pt x="11892" y="16714"/>
                </a:lnTo>
                <a:lnTo>
                  <a:pt x="9622" y="16714"/>
                </a:lnTo>
                <a:lnTo>
                  <a:pt x="9622" y="14840"/>
                </a:lnTo>
                <a:close/>
                <a:moveTo>
                  <a:pt x="13548" y="14840"/>
                </a:moveTo>
                <a:lnTo>
                  <a:pt x="15817" y="14840"/>
                </a:lnTo>
                <a:lnTo>
                  <a:pt x="15817" y="16714"/>
                </a:lnTo>
                <a:lnTo>
                  <a:pt x="13548" y="16714"/>
                </a:lnTo>
                <a:lnTo>
                  <a:pt x="13548" y="14840"/>
                </a:lnTo>
                <a:close/>
                <a:moveTo>
                  <a:pt x="17473" y="14840"/>
                </a:moveTo>
                <a:lnTo>
                  <a:pt x="19742" y="14840"/>
                </a:lnTo>
                <a:lnTo>
                  <a:pt x="19742" y="16714"/>
                </a:lnTo>
                <a:lnTo>
                  <a:pt x="17473" y="16714"/>
                </a:lnTo>
                <a:lnTo>
                  <a:pt x="17473" y="14840"/>
                </a:lnTo>
                <a:close/>
              </a:path>
            </a:pathLst>
          </a:custGeom>
          <a:solidFill>
            <a:srgbClr val="FFFF78"/>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 name="Google Shape;134;p17"/>
          <p:cNvSpPr/>
          <p:nvPr/>
        </p:nvSpPr>
        <p:spPr>
          <a:xfrm>
            <a:off x="3445389" y="4229971"/>
            <a:ext cx="158898" cy="517789"/>
          </a:xfrm>
          <a:custGeom>
            <a:rect b="b" l="l" r="r" t="t"/>
            <a:pathLst>
              <a:path extrusionOk="0" h="21600" w="21600">
                <a:moveTo>
                  <a:pt x="4592" y="0"/>
                </a:moveTo>
                <a:cubicBezTo>
                  <a:pt x="4592" y="0"/>
                  <a:pt x="3156" y="190"/>
                  <a:pt x="3156" y="547"/>
                </a:cubicBezTo>
                <a:cubicBezTo>
                  <a:pt x="3156" y="547"/>
                  <a:pt x="3132" y="752"/>
                  <a:pt x="3442" y="847"/>
                </a:cubicBezTo>
                <a:lnTo>
                  <a:pt x="2629" y="847"/>
                </a:lnTo>
                <a:cubicBezTo>
                  <a:pt x="2629" y="847"/>
                  <a:pt x="2293" y="878"/>
                  <a:pt x="2293" y="1016"/>
                </a:cubicBezTo>
                <a:lnTo>
                  <a:pt x="2293" y="1407"/>
                </a:lnTo>
                <a:cubicBezTo>
                  <a:pt x="2293" y="1407"/>
                  <a:pt x="2296" y="1531"/>
                  <a:pt x="2733" y="1531"/>
                </a:cubicBezTo>
                <a:lnTo>
                  <a:pt x="2964" y="1531"/>
                </a:lnTo>
                <a:lnTo>
                  <a:pt x="3431" y="1895"/>
                </a:lnTo>
                <a:cubicBezTo>
                  <a:pt x="3431" y="1895"/>
                  <a:pt x="2915" y="2021"/>
                  <a:pt x="3145" y="2356"/>
                </a:cubicBezTo>
                <a:cubicBezTo>
                  <a:pt x="3150" y="2362"/>
                  <a:pt x="3151" y="2368"/>
                  <a:pt x="3156" y="2374"/>
                </a:cubicBezTo>
                <a:cubicBezTo>
                  <a:pt x="3156" y="2374"/>
                  <a:pt x="3192" y="2469"/>
                  <a:pt x="3629" y="2624"/>
                </a:cubicBezTo>
                <a:cubicBezTo>
                  <a:pt x="3629" y="2624"/>
                  <a:pt x="3145" y="2783"/>
                  <a:pt x="3525" y="2931"/>
                </a:cubicBezTo>
                <a:cubicBezTo>
                  <a:pt x="3525" y="2931"/>
                  <a:pt x="3800" y="3006"/>
                  <a:pt x="3800" y="3154"/>
                </a:cubicBezTo>
                <a:cubicBezTo>
                  <a:pt x="3800" y="3154"/>
                  <a:pt x="3837" y="3362"/>
                  <a:pt x="4251" y="3361"/>
                </a:cubicBezTo>
                <a:cubicBezTo>
                  <a:pt x="4251" y="3361"/>
                  <a:pt x="4352" y="4099"/>
                  <a:pt x="5318" y="4963"/>
                </a:cubicBezTo>
                <a:cubicBezTo>
                  <a:pt x="5318" y="4963"/>
                  <a:pt x="5617" y="5141"/>
                  <a:pt x="4927" y="5832"/>
                </a:cubicBezTo>
                <a:lnTo>
                  <a:pt x="4630" y="6202"/>
                </a:lnTo>
                <a:cubicBezTo>
                  <a:pt x="4630" y="6202"/>
                  <a:pt x="4455" y="6333"/>
                  <a:pt x="4938" y="6421"/>
                </a:cubicBezTo>
                <a:cubicBezTo>
                  <a:pt x="4938" y="6421"/>
                  <a:pt x="5351" y="6436"/>
                  <a:pt x="5351" y="6644"/>
                </a:cubicBezTo>
                <a:cubicBezTo>
                  <a:pt x="5351" y="6852"/>
                  <a:pt x="5697" y="6887"/>
                  <a:pt x="5697" y="6887"/>
                </a:cubicBezTo>
                <a:cubicBezTo>
                  <a:pt x="5697" y="6887"/>
                  <a:pt x="6168" y="7059"/>
                  <a:pt x="6203" y="7411"/>
                </a:cubicBezTo>
                <a:cubicBezTo>
                  <a:pt x="6237" y="7764"/>
                  <a:pt x="6479" y="7833"/>
                  <a:pt x="6445" y="8048"/>
                </a:cubicBezTo>
                <a:cubicBezTo>
                  <a:pt x="6410" y="8263"/>
                  <a:pt x="5539" y="8449"/>
                  <a:pt x="5636" y="8815"/>
                </a:cubicBezTo>
                <a:cubicBezTo>
                  <a:pt x="5734" y="9182"/>
                  <a:pt x="6147" y="9860"/>
                  <a:pt x="5917" y="10015"/>
                </a:cubicBezTo>
                <a:cubicBezTo>
                  <a:pt x="5687" y="10171"/>
                  <a:pt x="5585" y="10284"/>
                  <a:pt x="5636" y="10636"/>
                </a:cubicBezTo>
                <a:cubicBezTo>
                  <a:pt x="5688" y="10989"/>
                  <a:pt x="6282" y="11553"/>
                  <a:pt x="6236" y="11652"/>
                </a:cubicBezTo>
                <a:cubicBezTo>
                  <a:pt x="6236" y="11652"/>
                  <a:pt x="6328" y="12881"/>
                  <a:pt x="6236" y="13191"/>
                </a:cubicBezTo>
                <a:cubicBezTo>
                  <a:pt x="6144" y="13502"/>
                  <a:pt x="5917" y="14052"/>
                  <a:pt x="5917" y="14094"/>
                </a:cubicBezTo>
                <a:cubicBezTo>
                  <a:pt x="5917" y="14136"/>
                  <a:pt x="5917" y="14518"/>
                  <a:pt x="5917" y="14588"/>
                </a:cubicBezTo>
                <a:cubicBezTo>
                  <a:pt x="5917" y="14659"/>
                  <a:pt x="5917" y="15096"/>
                  <a:pt x="5917" y="15096"/>
                </a:cubicBezTo>
                <a:lnTo>
                  <a:pt x="5966" y="15152"/>
                </a:lnTo>
                <a:lnTo>
                  <a:pt x="4339" y="15152"/>
                </a:lnTo>
                <a:cubicBezTo>
                  <a:pt x="3352" y="15152"/>
                  <a:pt x="2546" y="15400"/>
                  <a:pt x="2546" y="15702"/>
                </a:cubicBezTo>
                <a:lnTo>
                  <a:pt x="2546" y="17057"/>
                </a:lnTo>
                <a:cubicBezTo>
                  <a:pt x="2546" y="17143"/>
                  <a:pt x="2612" y="17224"/>
                  <a:pt x="2727" y="17297"/>
                </a:cubicBezTo>
                <a:lnTo>
                  <a:pt x="0" y="17297"/>
                </a:lnTo>
                <a:lnTo>
                  <a:pt x="0" y="18355"/>
                </a:lnTo>
                <a:lnTo>
                  <a:pt x="1006" y="18355"/>
                </a:lnTo>
                <a:lnTo>
                  <a:pt x="1006" y="21600"/>
                </a:lnTo>
                <a:lnTo>
                  <a:pt x="20594" y="21600"/>
                </a:lnTo>
                <a:lnTo>
                  <a:pt x="20594" y="18355"/>
                </a:lnTo>
                <a:lnTo>
                  <a:pt x="21600" y="18355"/>
                </a:lnTo>
                <a:lnTo>
                  <a:pt x="21600" y="17297"/>
                </a:lnTo>
                <a:lnTo>
                  <a:pt x="18873" y="17297"/>
                </a:lnTo>
                <a:cubicBezTo>
                  <a:pt x="18988" y="17224"/>
                  <a:pt x="19054" y="17143"/>
                  <a:pt x="19054" y="17057"/>
                </a:cubicBezTo>
                <a:lnTo>
                  <a:pt x="19054" y="15702"/>
                </a:lnTo>
                <a:cubicBezTo>
                  <a:pt x="19054" y="15400"/>
                  <a:pt x="18248" y="15152"/>
                  <a:pt x="17261" y="15152"/>
                </a:cubicBezTo>
                <a:lnTo>
                  <a:pt x="16326" y="15152"/>
                </a:lnTo>
                <a:lnTo>
                  <a:pt x="16398" y="13571"/>
                </a:lnTo>
                <a:cubicBezTo>
                  <a:pt x="16398" y="13571"/>
                  <a:pt x="16214" y="12766"/>
                  <a:pt x="16398" y="12639"/>
                </a:cubicBezTo>
                <a:cubicBezTo>
                  <a:pt x="16582" y="12512"/>
                  <a:pt x="16860" y="12315"/>
                  <a:pt x="17085" y="12174"/>
                </a:cubicBezTo>
                <a:cubicBezTo>
                  <a:pt x="17256" y="12066"/>
                  <a:pt x="17165" y="11783"/>
                  <a:pt x="17113" y="11652"/>
                </a:cubicBezTo>
                <a:lnTo>
                  <a:pt x="17179" y="11652"/>
                </a:lnTo>
                <a:cubicBezTo>
                  <a:pt x="17144" y="11630"/>
                  <a:pt x="17116" y="11607"/>
                  <a:pt x="17085" y="11585"/>
                </a:cubicBezTo>
                <a:cubicBezTo>
                  <a:pt x="16360" y="11051"/>
                  <a:pt x="16953" y="10623"/>
                  <a:pt x="16953" y="10623"/>
                </a:cubicBezTo>
                <a:cubicBezTo>
                  <a:pt x="18839" y="10961"/>
                  <a:pt x="19389" y="10481"/>
                  <a:pt x="19389" y="10481"/>
                </a:cubicBezTo>
                <a:cubicBezTo>
                  <a:pt x="19389" y="10368"/>
                  <a:pt x="20355" y="8996"/>
                  <a:pt x="20528" y="8679"/>
                </a:cubicBezTo>
                <a:cubicBezTo>
                  <a:pt x="20700" y="8361"/>
                  <a:pt x="20181" y="8250"/>
                  <a:pt x="20181" y="8250"/>
                </a:cubicBezTo>
                <a:lnTo>
                  <a:pt x="21182" y="7752"/>
                </a:lnTo>
                <a:lnTo>
                  <a:pt x="19334" y="7408"/>
                </a:lnTo>
                <a:lnTo>
                  <a:pt x="18460" y="7847"/>
                </a:lnTo>
                <a:cubicBezTo>
                  <a:pt x="18339" y="7932"/>
                  <a:pt x="18147" y="7933"/>
                  <a:pt x="18147" y="7933"/>
                </a:cubicBezTo>
                <a:lnTo>
                  <a:pt x="17250" y="7541"/>
                </a:lnTo>
                <a:cubicBezTo>
                  <a:pt x="17181" y="7499"/>
                  <a:pt x="16283" y="7028"/>
                  <a:pt x="16008" y="6647"/>
                </a:cubicBezTo>
                <a:cubicBezTo>
                  <a:pt x="16008" y="6647"/>
                  <a:pt x="15991" y="6552"/>
                  <a:pt x="15111" y="6372"/>
                </a:cubicBezTo>
                <a:cubicBezTo>
                  <a:pt x="15111" y="6372"/>
                  <a:pt x="13403" y="5990"/>
                  <a:pt x="13489" y="5646"/>
                </a:cubicBezTo>
                <a:cubicBezTo>
                  <a:pt x="13489" y="5646"/>
                  <a:pt x="13972" y="5268"/>
                  <a:pt x="14011" y="5020"/>
                </a:cubicBezTo>
                <a:lnTo>
                  <a:pt x="16260" y="4781"/>
                </a:lnTo>
                <a:lnTo>
                  <a:pt x="13918" y="4781"/>
                </a:lnTo>
                <a:cubicBezTo>
                  <a:pt x="13880" y="4732"/>
                  <a:pt x="13826" y="4675"/>
                  <a:pt x="13753" y="4617"/>
                </a:cubicBezTo>
                <a:lnTo>
                  <a:pt x="15353" y="4084"/>
                </a:lnTo>
                <a:lnTo>
                  <a:pt x="13390" y="4406"/>
                </a:lnTo>
                <a:cubicBezTo>
                  <a:pt x="13256" y="4348"/>
                  <a:pt x="13093" y="4295"/>
                  <a:pt x="12895" y="4251"/>
                </a:cubicBezTo>
                <a:lnTo>
                  <a:pt x="13599" y="3581"/>
                </a:lnTo>
                <a:lnTo>
                  <a:pt x="12191" y="4155"/>
                </a:lnTo>
                <a:cubicBezTo>
                  <a:pt x="12045" y="4145"/>
                  <a:pt x="11884" y="4138"/>
                  <a:pt x="11713" y="4138"/>
                </a:cubicBezTo>
                <a:cubicBezTo>
                  <a:pt x="11713" y="4138"/>
                  <a:pt x="11611" y="4136"/>
                  <a:pt x="11449" y="4139"/>
                </a:cubicBezTo>
                <a:lnTo>
                  <a:pt x="10454" y="3481"/>
                </a:lnTo>
                <a:lnTo>
                  <a:pt x="10690" y="4192"/>
                </a:lnTo>
                <a:cubicBezTo>
                  <a:pt x="10530" y="4212"/>
                  <a:pt x="10368" y="4238"/>
                  <a:pt x="10212" y="4274"/>
                </a:cubicBezTo>
                <a:lnTo>
                  <a:pt x="8133" y="3934"/>
                </a:lnTo>
                <a:lnTo>
                  <a:pt x="9695" y="4455"/>
                </a:lnTo>
                <a:cubicBezTo>
                  <a:pt x="9604" y="4503"/>
                  <a:pt x="9529" y="4558"/>
                  <a:pt x="9469" y="4622"/>
                </a:cubicBezTo>
                <a:lnTo>
                  <a:pt x="7402" y="4625"/>
                </a:lnTo>
                <a:lnTo>
                  <a:pt x="9348" y="4830"/>
                </a:lnTo>
                <a:cubicBezTo>
                  <a:pt x="9340" y="4864"/>
                  <a:pt x="9337" y="4900"/>
                  <a:pt x="9337" y="4938"/>
                </a:cubicBezTo>
                <a:cubicBezTo>
                  <a:pt x="9337" y="4938"/>
                  <a:pt x="9323" y="4957"/>
                  <a:pt x="9315" y="4992"/>
                </a:cubicBezTo>
                <a:lnTo>
                  <a:pt x="8215" y="5123"/>
                </a:lnTo>
                <a:lnTo>
                  <a:pt x="9315" y="5111"/>
                </a:lnTo>
                <a:cubicBezTo>
                  <a:pt x="9332" y="5197"/>
                  <a:pt x="9386" y="5305"/>
                  <a:pt x="9541" y="5419"/>
                </a:cubicBezTo>
                <a:cubicBezTo>
                  <a:pt x="9541" y="5419"/>
                  <a:pt x="9716" y="5582"/>
                  <a:pt x="8974" y="5545"/>
                </a:cubicBezTo>
                <a:cubicBezTo>
                  <a:pt x="8974" y="5545"/>
                  <a:pt x="7456" y="5144"/>
                  <a:pt x="6698" y="3853"/>
                </a:cubicBezTo>
                <a:cubicBezTo>
                  <a:pt x="6698" y="3853"/>
                  <a:pt x="5834" y="2625"/>
                  <a:pt x="5213" y="2170"/>
                </a:cubicBezTo>
                <a:lnTo>
                  <a:pt x="4872" y="1915"/>
                </a:lnTo>
                <a:lnTo>
                  <a:pt x="5559" y="1534"/>
                </a:lnTo>
                <a:lnTo>
                  <a:pt x="5906" y="1534"/>
                </a:lnTo>
                <a:cubicBezTo>
                  <a:pt x="5906" y="1534"/>
                  <a:pt x="6263" y="1541"/>
                  <a:pt x="6263" y="1291"/>
                </a:cubicBezTo>
                <a:lnTo>
                  <a:pt x="6263" y="970"/>
                </a:lnTo>
                <a:cubicBezTo>
                  <a:pt x="6263" y="970"/>
                  <a:pt x="6249" y="864"/>
                  <a:pt x="5812" y="864"/>
                </a:cubicBezTo>
                <a:lnTo>
                  <a:pt x="5032" y="864"/>
                </a:lnTo>
                <a:cubicBezTo>
                  <a:pt x="5032" y="864"/>
                  <a:pt x="4719" y="490"/>
                  <a:pt x="5076" y="211"/>
                </a:cubicBezTo>
                <a:cubicBezTo>
                  <a:pt x="5076" y="211"/>
                  <a:pt x="4730" y="244"/>
                  <a:pt x="4592" y="304"/>
                </a:cubicBezTo>
                <a:lnTo>
                  <a:pt x="4592" y="0"/>
                </a:lnTo>
                <a:close/>
              </a:path>
            </a:pathLst>
          </a:custGeom>
          <a:solidFill>
            <a:srgbClr val="B0FFDE"/>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35" name="Google Shape;135;p17"/>
          <p:cNvCxnSpPr/>
          <p:nvPr/>
        </p:nvCxnSpPr>
        <p:spPr>
          <a:xfrm>
            <a:off x="7264124" y="4253786"/>
            <a:ext cx="1" cy="1118262"/>
          </a:xfrm>
          <a:prstGeom prst="straightConnector1">
            <a:avLst/>
          </a:prstGeom>
          <a:noFill/>
          <a:ln cap="flat" cmpd="sng" w="19050">
            <a:solidFill>
              <a:srgbClr val="DA2428"/>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36" name="Google Shape;136;p17"/>
          <p:cNvCxnSpPr/>
          <p:nvPr/>
        </p:nvCxnSpPr>
        <p:spPr>
          <a:xfrm flipH="1">
            <a:off x="5235403" y="5360584"/>
            <a:ext cx="2071358" cy="1"/>
          </a:xfrm>
          <a:prstGeom prst="straightConnector1">
            <a:avLst/>
          </a:prstGeom>
          <a:noFill/>
          <a:ln cap="flat" cmpd="sng" w="19050">
            <a:solidFill>
              <a:srgbClr val="DA383B"/>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37" name="Google Shape;137;p17"/>
          <p:cNvCxnSpPr/>
          <p:nvPr/>
        </p:nvCxnSpPr>
        <p:spPr>
          <a:xfrm>
            <a:off x="4429015" y="5606919"/>
            <a:ext cx="1" cy="307341"/>
          </a:xfrm>
          <a:prstGeom prst="straightConnector1">
            <a:avLst/>
          </a:prstGeom>
          <a:noFill/>
          <a:ln cap="flat" cmpd="sng" w="19050">
            <a:solidFill>
              <a:srgbClr val="DB2834"/>
            </a:solidFill>
            <a:prstDash val="solid"/>
            <a:round/>
            <a:headEnd len="sm" w="sm" type="none"/>
            <a:tailEnd len="med" w="med" type="triangle"/>
          </a:ln>
          <a:effectLst>
            <a:outerShdw blurRad="38100" rotWithShape="0" dir="5400000" dist="25400">
              <a:srgbClr val="000000">
                <a:alpha val="40000"/>
              </a:srgbClr>
            </a:outerShdw>
          </a:effectLst>
        </p:spPr>
      </p:cxnSp>
      <p:sp>
        <p:nvSpPr>
          <p:cNvPr id="138" name="Google Shape;138;p17"/>
          <p:cNvSpPr/>
          <p:nvPr/>
        </p:nvSpPr>
        <p:spPr>
          <a:xfrm>
            <a:off x="2079405" y="5938720"/>
            <a:ext cx="4699244" cy="382583"/>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CONFIRMATION AND FINAL ITINERARY</a:t>
            </a:r>
            <a:endParaRPr/>
          </a:p>
        </p:txBody>
      </p:sp>
      <p:cxnSp>
        <p:nvCxnSpPr>
          <p:cNvPr id="139" name="Google Shape;139;p17"/>
          <p:cNvCxnSpPr/>
          <p:nvPr/>
        </p:nvCxnSpPr>
        <p:spPr>
          <a:xfrm flipH="1">
            <a:off x="3286878" y="2077235"/>
            <a:ext cx="1145702" cy="1"/>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sp>
        <p:nvSpPr>
          <p:cNvPr id="140" name="Google Shape;140;p17"/>
          <p:cNvSpPr/>
          <p:nvPr/>
        </p:nvSpPr>
        <p:spPr>
          <a:xfrm>
            <a:off x="1881552" y="1877522"/>
            <a:ext cx="1398921" cy="425104"/>
          </a:xfrm>
          <a:prstGeom prst="rect">
            <a:avLst/>
          </a:prstGeom>
          <a:solidFill>
            <a:srgbClr val="FFFFFF"/>
          </a:solidFill>
          <a:ln cap="flat" cmpd="sng" w="19050">
            <a:solidFill>
              <a:schemeClr val="accent1"/>
            </a:solidFill>
            <a:prstDash val="solid"/>
            <a:round/>
            <a:headEnd len="sm" w="sm" type="none"/>
            <a:tailEnd len="sm" w="sm" type="none"/>
          </a:ln>
          <a:effectLst>
            <a:outerShdw blurRad="50800" rotWithShape="0" dir="5400000" dist="430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REGISTER </a:t>
            </a:r>
            <a:endParaRPr/>
          </a:p>
        </p:txBody>
      </p:sp>
      <p:cxnSp>
        <p:nvCxnSpPr>
          <p:cNvPr id="141" name="Google Shape;141;p17"/>
          <p:cNvCxnSpPr/>
          <p:nvPr/>
        </p:nvCxnSpPr>
        <p:spPr>
          <a:xfrm flipH="1" rot="10800000">
            <a:off x="2467746" y="1498084"/>
            <a:ext cx="1" cy="401634"/>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cxnSp>
        <p:nvCxnSpPr>
          <p:cNvPr id="142" name="Google Shape;142;p17"/>
          <p:cNvCxnSpPr/>
          <p:nvPr/>
        </p:nvCxnSpPr>
        <p:spPr>
          <a:xfrm>
            <a:off x="2485326" y="1508450"/>
            <a:ext cx="1053642" cy="1"/>
          </a:xfrm>
          <a:prstGeom prst="straightConnector1">
            <a:avLst/>
          </a:prstGeom>
          <a:noFill/>
          <a:ln cap="flat" cmpd="sng" w="19050">
            <a:solidFill>
              <a:schemeClr val="accent1"/>
            </a:solidFill>
            <a:prstDash val="solid"/>
            <a:round/>
            <a:headEnd len="sm" w="sm" type="none"/>
            <a:tailEnd len="med" w="med" type="triangle"/>
          </a:ln>
          <a:effectLst>
            <a:outerShdw blurRad="38100" rotWithShape="0" dir="5400000" dist="25400">
              <a:srgbClr val="000000">
                <a:alpha val="40000"/>
              </a:srgbClr>
            </a:outerShdw>
          </a:effectLst>
        </p:spPr>
      </p:cxnSp>
      <p:pic>
        <p:nvPicPr>
          <p:cNvPr id="143" name="Google Shape;143;p17"/>
          <p:cNvPicPr preferRelativeResize="0"/>
          <p:nvPr/>
        </p:nvPicPr>
        <p:blipFill>
          <a:blip r:embed="rId3">
            <a:alphaModFix/>
          </a:blip>
          <a:stretch>
            <a:fillRect/>
          </a:stretch>
        </p:blipFill>
        <p:spPr>
          <a:xfrm>
            <a:off x="457200" y="1171575"/>
            <a:ext cx="8012450" cy="51497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0"/>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Clr>
                <a:schemeClr val="dk1"/>
              </a:buClr>
              <a:buSzPct val="34375"/>
              <a:buFont typeface="Arial"/>
              <a:buNone/>
            </a:pPr>
            <a:r>
              <a:rPr lang="en-IN"/>
              <a:t>                                               </a:t>
            </a:r>
            <a:endParaRPr/>
          </a:p>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Clr>
                <a:schemeClr val="dk1"/>
              </a:buClr>
              <a:buSzPct val="34375"/>
              <a:buFont typeface="Arial"/>
              <a:buNone/>
            </a:pPr>
            <a:r>
              <a:t/>
            </a:r>
            <a:endParaRPr/>
          </a:p>
          <a:p>
            <a:pPr indent="0" lvl="0" marL="0" rtl="0" algn="ctr">
              <a:spcBef>
                <a:spcPts val="0"/>
              </a:spcBef>
              <a:spcAft>
                <a:spcPts val="0"/>
              </a:spcAft>
              <a:buNone/>
            </a:pPr>
            <a:r>
              <a:rPr lang="en-IN"/>
              <a:t>Output/Screen Shots</a:t>
            </a:r>
            <a:endParaRPr/>
          </a:p>
        </p:txBody>
      </p:sp>
      <p:sp>
        <p:nvSpPr>
          <p:cNvPr id="599" name="Google Shape;599;p8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00" name="Google Shape;600;p80"/>
          <p:cNvPicPr preferRelativeResize="0"/>
          <p:nvPr/>
        </p:nvPicPr>
        <p:blipFill>
          <a:blip r:embed="rId3">
            <a:alphaModFix/>
          </a:blip>
          <a:stretch>
            <a:fillRect/>
          </a:stretch>
        </p:blipFill>
        <p:spPr>
          <a:xfrm>
            <a:off x="457200" y="1219200"/>
            <a:ext cx="8405151" cy="4937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1"/>
          <p:cNvSpPr txBox="1"/>
          <p:nvPr>
            <p:ph type="title"/>
          </p:nvPr>
        </p:nvSpPr>
        <p:spPr>
          <a:xfrm>
            <a:off x="457200" y="152400"/>
            <a:ext cx="8229600" cy="990600"/>
          </a:xfrm>
          <a:prstGeom prst="rect">
            <a:avLst/>
          </a:prstGeom>
        </p:spPr>
        <p:txBody>
          <a:bodyPr anchorCtr="0" anchor="ctr" bIns="45700" lIns="45700" spcFirstLastPara="1" rIns="45700" wrap="square" tIns="45700">
            <a:normAutofit fontScale="90000"/>
          </a:bodyPr>
          <a:lstStyle/>
          <a:p>
            <a:pPr indent="0" lvl="0" marL="0" rtl="0" algn="l">
              <a:spcBef>
                <a:spcPts val="0"/>
              </a:spcBef>
              <a:spcAft>
                <a:spcPts val="0"/>
              </a:spcAft>
              <a:buClr>
                <a:schemeClr val="dk1"/>
              </a:buClr>
              <a:buSzPct val="34375"/>
              <a:buFont typeface="Arial"/>
              <a:buNone/>
            </a:pPr>
            <a:r>
              <a:t/>
            </a:r>
            <a:endParaRPr/>
          </a:p>
          <a:p>
            <a:pPr indent="0" lvl="0" marL="0" rtl="0" algn="ctr">
              <a:spcBef>
                <a:spcPts val="0"/>
              </a:spcBef>
              <a:spcAft>
                <a:spcPts val="0"/>
              </a:spcAft>
              <a:buNone/>
            </a:pPr>
            <a:r>
              <a:rPr lang="en-IN"/>
              <a:t>Output/Screen Shots</a:t>
            </a:r>
            <a:endParaRPr/>
          </a:p>
        </p:txBody>
      </p:sp>
      <p:sp>
        <p:nvSpPr>
          <p:cNvPr id="606" name="Google Shape;606;p81"/>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07" name="Google Shape;607;p81"/>
          <p:cNvPicPr preferRelativeResize="0"/>
          <p:nvPr/>
        </p:nvPicPr>
        <p:blipFill>
          <a:blip r:embed="rId3">
            <a:alphaModFix/>
          </a:blip>
          <a:stretch>
            <a:fillRect/>
          </a:stretch>
        </p:blipFill>
        <p:spPr>
          <a:xfrm>
            <a:off x="457200" y="1219200"/>
            <a:ext cx="8294125" cy="4876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2"/>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a:t>Output/Screen Shots</a:t>
            </a:r>
            <a:endParaRPr/>
          </a:p>
        </p:txBody>
      </p:sp>
      <p:sp>
        <p:nvSpPr>
          <p:cNvPr id="613" name="Google Shape;613;p82"/>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14" name="Google Shape;614;p82"/>
          <p:cNvPicPr preferRelativeResize="0"/>
          <p:nvPr/>
        </p:nvPicPr>
        <p:blipFill>
          <a:blip r:embed="rId3">
            <a:alphaModFix/>
          </a:blip>
          <a:stretch>
            <a:fillRect/>
          </a:stretch>
        </p:blipFill>
        <p:spPr>
          <a:xfrm>
            <a:off x="457200" y="1219200"/>
            <a:ext cx="8229601" cy="4937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3"/>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620" name="Google Shape;620;p8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21" name="Google Shape;621;p83"/>
          <p:cNvPicPr preferRelativeResize="0"/>
          <p:nvPr/>
        </p:nvPicPr>
        <p:blipFill>
          <a:blip r:embed="rId3">
            <a:alphaModFix/>
          </a:blip>
          <a:stretch>
            <a:fillRect/>
          </a:stretch>
        </p:blipFill>
        <p:spPr>
          <a:xfrm>
            <a:off x="457200" y="1219200"/>
            <a:ext cx="8229600" cy="4937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4"/>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27" name="Google Shape;627;p8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28" name="Google Shape;628;p84"/>
          <p:cNvPicPr preferRelativeResize="0"/>
          <p:nvPr/>
        </p:nvPicPr>
        <p:blipFill>
          <a:blip r:embed="rId3">
            <a:alphaModFix/>
          </a:blip>
          <a:stretch>
            <a:fillRect/>
          </a:stretch>
        </p:blipFill>
        <p:spPr>
          <a:xfrm>
            <a:off x="457200" y="1219200"/>
            <a:ext cx="8229600" cy="4937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5"/>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34" name="Google Shape;634;p8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35" name="Google Shape;635;p85"/>
          <p:cNvPicPr preferRelativeResize="0"/>
          <p:nvPr/>
        </p:nvPicPr>
        <p:blipFill>
          <a:blip r:embed="rId3">
            <a:alphaModFix/>
          </a:blip>
          <a:stretch>
            <a:fillRect/>
          </a:stretch>
        </p:blipFill>
        <p:spPr>
          <a:xfrm>
            <a:off x="457200" y="1217725"/>
            <a:ext cx="8229599" cy="4937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6"/>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41" name="Google Shape;641;p8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42" name="Google Shape;642;p86"/>
          <p:cNvPicPr preferRelativeResize="0"/>
          <p:nvPr/>
        </p:nvPicPr>
        <p:blipFill>
          <a:blip r:embed="rId3">
            <a:alphaModFix/>
          </a:blip>
          <a:stretch>
            <a:fillRect/>
          </a:stretch>
        </p:blipFill>
        <p:spPr>
          <a:xfrm>
            <a:off x="457200" y="1219200"/>
            <a:ext cx="8229600" cy="4937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7"/>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48" name="Google Shape;648;p87"/>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49" name="Google Shape;649;p87"/>
          <p:cNvPicPr preferRelativeResize="0"/>
          <p:nvPr/>
        </p:nvPicPr>
        <p:blipFill>
          <a:blip r:embed="rId3">
            <a:alphaModFix/>
          </a:blip>
          <a:stretch>
            <a:fillRect/>
          </a:stretch>
        </p:blipFill>
        <p:spPr>
          <a:xfrm>
            <a:off x="457200" y="1243400"/>
            <a:ext cx="8229600" cy="4937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8"/>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55" name="Google Shape;655;p88"/>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56" name="Google Shape;656;p88"/>
          <p:cNvPicPr preferRelativeResize="0"/>
          <p:nvPr/>
        </p:nvPicPr>
        <p:blipFill>
          <a:blip r:embed="rId3">
            <a:alphaModFix/>
          </a:blip>
          <a:stretch>
            <a:fillRect/>
          </a:stretch>
        </p:blipFill>
        <p:spPr>
          <a:xfrm>
            <a:off x="457200" y="1175400"/>
            <a:ext cx="8229600" cy="49814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9"/>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a:t>Output/Screen Shots</a:t>
            </a:r>
            <a:endParaRPr/>
          </a:p>
        </p:txBody>
      </p:sp>
      <p:sp>
        <p:nvSpPr>
          <p:cNvPr id="662" name="Google Shape;662;p89"/>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63" name="Google Shape;663;p89"/>
          <p:cNvPicPr preferRelativeResize="0"/>
          <p:nvPr/>
        </p:nvPicPr>
        <p:blipFill>
          <a:blip r:embed="rId3">
            <a:alphaModFix/>
          </a:blip>
          <a:stretch>
            <a:fillRect/>
          </a:stretch>
        </p:blipFill>
        <p:spPr>
          <a:xfrm>
            <a:off x="457200" y="1219200"/>
            <a:ext cx="8229600" cy="493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System Requirements</a:t>
            </a:r>
            <a:endParaRPr/>
          </a:p>
        </p:txBody>
      </p:sp>
      <p:sp>
        <p:nvSpPr>
          <p:cNvPr id="149" name="Google Shape;149;p18"/>
          <p:cNvSpPr txBox="1"/>
          <p:nvPr>
            <p:ph idx="1" type="body"/>
          </p:nvPr>
        </p:nvSpPr>
        <p:spPr>
          <a:xfrm>
            <a:off x="457200" y="1219200"/>
            <a:ext cx="8229600" cy="5137200"/>
          </a:xfrm>
          <a:prstGeom prst="rect">
            <a:avLst/>
          </a:prstGeom>
          <a:noFill/>
          <a:ln>
            <a:noFill/>
          </a:ln>
        </p:spPr>
        <p:txBody>
          <a:bodyPr anchorCtr="0" anchor="t" bIns="45700" lIns="45700" spcFirstLastPara="1" rIns="45700" wrap="square" tIns="45700">
            <a:noAutofit/>
          </a:bodyPr>
          <a:lstStyle/>
          <a:p>
            <a:pPr indent="-381952" lvl="0" marL="457200" rtl="0" algn="l">
              <a:lnSpc>
                <a:spcPct val="80000"/>
              </a:lnSpc>
              <a:spcBef>
                <a:spcPts val="0"/>
              </a:spcBef>
              <a:spcAft>
                <a:spcPts val="0"/>
              </a:spcAft>
              <a:buSzPts val="2415"/>
              <a:buFont typeface="Times New Roman"/>
              <a:buChar char="➢"/>
            </a:pPr>
            <a:r>
              <a:rPr lang="en-IN" sz="2415">
                <a:latin typeface="Times New Roman"/>
                <a:ea typeface="Times New Roman"/>
                <a:cs typeface="Times New Roman"/>
                <a:sym typeface="Times New Roman"/>
              </a:rPr>
              <a:t> </a:t>
            </a:r>
            <a:r>
              <a:rPr lang="en-IN" sz="2415">
                <a:latin typeface="Times New Roman"/>
                <a:ea typeface="Times New Roman"/>
                <a:cs typeface="Times New Roman"/>
                <a:sym typeface="Times New Roman"/>
              </a:rPr>
              <a:t>Hardware</a:t>
            </a:r>
            <a:endParaRPr sz="2415">
              <a:latin typeface="Times New Roman"/>
              <a:ea typeface="Times New Roman"/>
              <a:cs typeface="Times New Roman"/>
              <a:sym typeface="Times New Roman"/>
            </a:endParaRPr>
          </a:p>
          <a:p>
            <a:pPr indent="0" lvl="0" marL="0" rtl="0" algn="l">
              <a:lnSpc>
                <a:spcPct val="80000"/>
              </a:lnSpc>
              <a:spcBef>
                <a:spcPts val="400"/>
              </a:spcBef>
              <a:spcAft>
                <a:spcPts val="0"/>
              </a:spcAft>
              <a:buClr>
                <a:srgbClr val="000000"/>
              </a:buClr>
              <a:buSzPts val="1318"/>
              <a:buFont typeface="Times New Roman"/>
              <a:buNone/>
            </a:pPr>
            <a:r>
              <a:rPr lang="en-IN" sz="2415">
                <a:latin typeface="Times New Roman"/>
                <a:ea typeface="Times New Roman"/>
                <a:cs typeface="Times New Roman"/>
                <a:sym typeface="Times New Roman"/>
              </a:rPr>
              <a:t>   In client side, the client needs a PC with a web browser and  with  internet connection. In server side we need pc’s with  internet connection to design the website.</a:t>
            </a:r>
            <a:endParaRPr sz="2415">
              <a:latin typeface="Times New Roman"/>
              <a:ea typeface="Times New Roman"/>
              <a:cs typeface="Times New Roman"/>
              <a:sym typeface="Times New Roman"/>
            </a:endParaRPr>
          </a:p>
          <a:p>
            <a:pPr indent="-381952" lvl="0" marL="457200" rtl="0" algn="l">
              <a:lnSpc>
                <a:spcPct val="80000"/>
              </a:lnSpc>
              <a:spcBef>
                <a:spcPts val="400"/>
              </a:spcBef>
              <a:spcAft>
                <a:spcPts val="0"/>
              </a:spcAft>
              <a:buSzPts val="2415"/>
              <a:buFont typeface="Times New Roman"/>
              <a:buChar char="➢"/>
            </a:pPr>
            <a:r>
              <a:rPr lang="en-IN" sz="2415">
                <a:latin typeface="Times New Roman"/>
                <a:ea typeface="Times New Roman"/>
                <a:cs typeface="Times New Roman"/>
                <a:sym typeface="Times New Roman"/>
              </a:rPr>
              <a:t> </a:t>
            </a:r>
            <a:r>
              <a:rPr lang="en-IN" sz="2415">
                <a:latin typeface="Times New Roman"/>
                <a:ea typeface="Times New Roman"/>
                <a:cs typeface="Times New Roman"/>
                <a:sym typeface="Times New Roman"/>
              </a:rPr>
              <a:t>Software</a:t>
            </a:r>
            <a:endParaRPr sz="2415">
              <a:latin typeface="Times New Roman"/>
              <a:ea typeface="Times New Roman"/>
              <a:cs typeface="Times New Roman"/>
              <a:sym typeface="Times New Roman"/>
            </a:endParaRPr>
          </a:p>
          <a:p>
            <a:pPr indent="0" lvl="0" marL="0" rtl="0" algn="l">
              <a:lnSpc>
                <a:spcPct val="80000"/>
              </a:lnSpc>
              <a:spcBef>
                <a:spcPts val="400"/>
              </a:spcBef>
              <a:spcAft>
                <a:spcPts val="0"/>
              </a:spcAft>
              <a:buNone/>
            </a:pPr>
            <a:r>
              <a:rPr lang="en-IN" sz="2415">
                <a:latin typeface="Times New Roman"/>
                <a:ea typeface="Times New Roman"/>
                <a:cs typeface="Times New Roman"/>
                <a:sym typeface="Times New Roman"/>
              </a:rPr>
              <a:t>   Apache,Tomcat, phpmyadmin, mySQL are used in the server side.</a:t>
            </a:r>
            <a:endParaRPr sz="2415">
              <a:latin typeface="Times New Roman"/>
              <a:ea typeface="Times New Roman"/>
              <a:cs typeface="Times New Roman"/>
              <a:sym typeface="Times New Roman"/>
            </a:endParaRPr>
          </a:p>
          <a:p>
            <a:pPr indent="0" lvl="0" marL="457200" rtl="0" algn="l">
              <a:lnSpc>
                <a:spcPct val="80000"/>
              </a:lnSpc>
              <a:spcBef>
                <a:spcPts val="400"/>
              </a:spcBef>
              <a:spcAft>
                <a:spcPts val="0"/>
              </a:spcAft>
              <a:buNone/>
            </a:pPr>
            <a:r>
              <a:rPr lang="en-IN" sz="2415">
                <a:latin typeface="Times New Roman"/>
                <a:ea typeface="Times New Roman"/>
                <a:cs typeface="Times New Roman"/>
                <a:sym typeface="Times New Roman"/>
              </a:rPr>
              <a:t>Domain Description </a:t>
            </a:r>
            <a:endParaRPr sz="2415">
              <a:latin typeface="Times New Roman"/>
              <a:ea typeface="Times New Roman"/>
              <a:cs typeface="Times New Roman"/>
              <a:sym typeface="Times New Roman"/>
            </a:endParaRPr>
          </a:p>
          <a:p>
            <a:pPr indent="0" lvl="0" marL="0" rtl="0" algn="l">
              <a:lnSpc>
                <a:spcPct val="80000"/>
              </a:lnSpc>
              <a:spcBef>
                <a:spcPts val="400"/>
              </a:spcBef>
              <a:spcAft>
                <a:spcPts val="0"/>
              </a:spcAft>
              <a:buClr>
                <a:srgbClr val="000000"/>
              </a:buClr>
              <a:buSzPts val="1318"/>
              <a:buFont typeface="Times New Roman"/>
              <a:buNone/>
            </a:pPr>
            <a:r>
              <a:rPr lang="en-IN" sz="2415">
                <a:latin typeface="Times New Roman"/>
                <a:ea typeface="Times New Roman"/>
                <a:cs typeface="Times New Roman"/>
                <a:sym typeface="Times New Roman"/>
              </a:rPr>
              <a:t>   We used HTML, CSS, JS, and Servlets in our project for the front end and back end infrastructure development. Servlets receive and respond to requests from Web clients, usually across HTTP, the HyperText Transfer Protocol. HTML, JS and CSS is used for the design and the things we wanted to include in our website. Combining CSS, JS, JSP and HTML the total website is build.</a:t>
            </a:r>
            <a:endParaRPr sz="2415">
              <a:latin typeface="Times New Roman"/>
              <a:ea typeface="Times New Roman"/>
              <a:cs typeface="Times New Roman"/>
              <a:sym typeface="Times New Roman"/>
            </a:endParaRPr>
          </a:p>
          <a:p>
            <a:pPr indent="0" lvl="0" marL="0" rtl="0" algn="l">
              <a:lnSpc>
                <a:spcPct val="80000"/>
              </a:lnSpc>
              <a:spcBef>
                <a:spcPts val="400"/>
              </a:spcBef>
              <a:spcAft>
                <a:spcPts val="0"/>
              </a:spcAft>
              <a:buClr>
                <a:srgbClr val="000000"/>
              </a:buClr>
              <a:buSzPts val="2015"/>
              <a:buFont typeface="Times New Roman"/>
              <a:buNone/>
            </a:pPr>
            <a:r>
              <a:t/>
            </a:r>
            <a:endParaRPr sz="2415">
              <a:latin typeface="Times New Roman"/>
              <a:ea typeface="Times New Roman"/>
              <a:cs typeface="Times New Roman"/>
              <a:sym typeface="Times New Roman"/>
            </a:endParaRPr>
          </a:p>
          <a:p>
            <a:pPr indent="0" lvl="0" marL="0" rtl="0" algn="l">
              <a:lnSpc>
                <a:spcPct val="80000"/>
              </a:lnSpc>
              <a:spcBef>
                <a:spcPts val="400"/>
              </a:spcBef>
              <a:spcAft>
                <a:spcPts val="0"/>
              </a:spcAft>
              <a:buClr>
                <a:srgbClr val="000000"/>
              </a:buClr>
              <a:buSzPts val="2015"/>
              <a:buFont typeface="Times New Roman"/>
              <a:buNone/>
            </a:pPr>
            <a:r>
              <a:t/>
            </a:r>
            <a:endParaRPr sz="2415">
              <a:latin typeface="Times New Roman"/>
              <a:ea typeface="Times New Roman"/>
              <a:cs typeface="Times New Roman"/>
              <a:sym typeface="Times New Roman"/>
            </a:endParaRPr>
          </a:p>
        </p:txBody>
      </p:sp>
      <p:sp>
        <p:nvSpPr>
          <p:cNvPr id="150" name="Google Shape;150;p18"/>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0"/>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669" name="Google Shape;669;p90"/>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70" name="Google Shape;670;p90"/>
          <p:cNvPicPr preferRelativeResize="0"/>
          <p:nvPr/>
        </p:nvPicPr>
        <p:blipFill>
          <a:blip r:embed="rId3">
            <a:alphaModFix/>
          </a:blip>
          <a:stretch>
            <a:fillRect/>
          </a:stretch>
        </p:blipFill>
        <p:spPr>
          <a:xfrm>
            <a:off x="457200" y="1143000"/>
            <a:ext cx="8229600" cy="50139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1"/>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76" name="Google Shape;676;p91"/>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77" name="Google Shape;677;p91"/>
          <p:cNvPicPr preferRelativeResize="0"/>
          <p:nvPr/>
        </p:nvPicPr>
        <p:blipFill>
          <a:blip r:embed="rId3">
            <a:alphaModFix/>
          </a:blip>
          <a:stretch>
            <a:fillRect/>
          </a:stretch>
        </p:blipFill>
        <p:spPr>
          <a:xfrm>
            <a:off x="457200" y="1219200"/>
            <a:ext cx="8229600" cy="493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2"/>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83" name="Google Shape;683;p92"/>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84" name="Google Shape;684;p92"/>
          <p:cNvPicPr preferRelativeResize="0"/>
          <p:nvPr/>
        </p:nvPicPr>
        <p:blipFill>
          <a:blip r:embed="rId3">
            <a:alphaModFix/>
          </a:blip>
          <a:stretch>
            <a:fillRect/>
          </a:stretch>
        </p:blipFill>
        <p:spPr>
          <a:xfrm>
            <a:off x="457200" y="1219200"/>
            <a:ext cx="8229599" cy="4937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3"/>
          <p:cNvSpPr txBox="1"/>
          <p:nvPr>
            <p:ph type="title"/>
          </p:nvPr>
        </p:nvSpPr>
        <p:spPr>
          <a:xfrm>
            <a:off x="457200" y="152400"/>
            <a:ext cx="8229600" cy="990600"/>
          </a:xfrm>
          <a:prstGeom prst="rect">
            <a:avLst/>
          </a:prstGeom>
        </p:spPr>
        <p:txBody>
          <a:bodyPr anchorCtr="0" anchor="b" bIns="45700" lIns="45700" spcFirstLastPara="1" rIns="45700" wrap="square" tIns="45700">
            <a:normAutofit fontScale="90000"/>
          </a:bodyPr>
          <a:lstStyle/>
          <a:p>
            <a:pPr indent="0" lvl="0" marL="457200" rtl="0" algn="ctr">
              <a:spcBef>
                <a:spcPts val="0"/>
              </a:spcBef>
              <a:spcAft>
                <a:spcPts val="0"/>
              </a:spcAft>
              <a:buNone/>
            </a:pPr>
            <a:r>
              <a:t/>
            </a:r>
            <a:endParaRPr/>
          </a:p>
          <a:p>
            <a:pPr indent="0" lvl="0" marL="0" rtl="0" algn="ctr">
              <a:spcBef>
                <a:spcPts val="0"/>
              </a:spcBef>
              <a:spcAft>
                <a:spcPts val="0"/>
              </a:spcAft>
              <a:buNone/>
            </a:pPr>
            <a:r>
              <a:rPr lang="en-IN" sz="3550"/>
              <a:t>Output/Screen Shots</a:t>
            </a:r>
            <a:endParaRPr sz="3550"/>
          </a:p>
        </p:txBody>
      </p:sp>
      <p:sp>
        <p:nvSpPr>
          <p:cNvPr id="690" name="Google Shape;690;p93"/>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91" name="Google Shape;691;p93"/>
          <p:cNvPicPr preferRelativeResize="0"/>
          <p:nvPr/>
        </p:nvPicPr>
        <p:blipFill>
          <a:blip r:embed="rId3">
            <a:alphaModFix/>
          </a:blip>
          <a:stretch>
            <a:fillRect/>
          </a:stretch>
        </p:blipFill>
        <p:spPr>
          <a:xfrm>
            <a:off x="457200" y="1096000"/>
            <a:ext cx="8229599" cy="5060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4"/>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697" name="Google Shape;697;p94"/>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698" name="Google Shape;698;p94"/>
          <p:cNvPicPr preferRelativeResize="0"/>
          <p:nvPr/>
        </p:nvPicPr>
        <p:blipFill>
          <a:blip r:embed="rId3">
            <a:alphaModFix/>
          </a:blip>
          <a:stretch>
            <a:fillRect/>
          </a:stretch>
        </p:blipFill>
        <p:spPr>
          <a:xfrm>
            <a:off x="457200" y="1271975"/>
            <a:ext cx="8229600" cy="4937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5"/>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704" name="Google Shape;704;p95"/>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705" name="Google Shape;705;p95"/>
          <p:cNvPicPr preferRelativeResize="0"/>
          <p:nvPr/>
        </p:nvPicPr>
        <p:blipFill>
          <a:blip r:embed="rId3">
            <a:alphaModFix/>
          </a:blip>
          <a:stretch>
            <a:fillRect/>
          </a:stretch>
        </p:blipFill>
        <p:spPr>
          <a:xfrm>
            <a:off x="457200" y="1219200"/>
            <a:ext cx="8229601" cy="4937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6"/>
          <p:cNvSpPr txBox="1"/>
          <p:nvPr>
            <p:ph type="title"/>
          </p:nvPr>
        </p:nvSpPr>
        <p:spPr>
          <a:xfrm>
            <a:off x="457200" y="152400"/>
            <a:ext cx="8229600" cy="990600"/>
          </a:xfrm>
          <a:prstGeom prst="rect">
            <a:avLst/>
          </a:prstGeom>
        </p:spPr>
        <p:txBody>
          <a:bodyPr anchorCtr="0" anchor="b" bIns="45700" lIns="45700" spcFirstLastPara="1" rIns="45700" wrap="square" tIns="45700">
            <a:normAutofit/>
          </a:bodyPr>
          <a:lstStyle/>
          <a:p>
            <a:pPr indent="0" lvl="0" marL="0" rtl="0" algn="ctr">
              <a:spcBef>
                <a:spcPts val="0"/>
              </a:spcBef>
              <a:spcAft>
                <a:spcPts val="0"/>
              </a:spcAft>
              <a:buNone/>
            </a:pPr>
            <a:r>
              <a:rPr lang="en-IN"/>
              <a:t>Output/Screen Shots</a:t>
            </a:r>
            <a:endParaRPr/>
          </a:p>
        </p:txBody>
      </p:sp>
      <p:sp>
        <p:nvSpPr>
          <p:cNvPr id="711" name="Google Shape;711;p96"/>
          <p:cNvSpPr txBox="1"/>
          <p:nvPr>
            <p:ph idx="1" type="body"/>
          </p:nvPr>
        </p:nvSpPr>
        <p:spPr>
          <a:xfrm>
            <a:off x="457200" y="1219200"/>
            <a:ext cx="8229600" cy="4937700"/>
          </a:xfrm>
          <a:prstGeom prst="rect">
            <a:avLst/>
          </a:prstGeom>
        </p:spPr>
        <p:txBody>
          <a:bodyPr anchorCtr="0" anchor="t" bIns="45700" lIns="45700" spcFirstLastPara="1" rIns="45700" wrap="square" tIns="45700">
            <a:normAutofit/>
          </a:bodyPr>
          <a:lstStyle/>
          <a:p>
            <a:pPr indent="0" lvl="0" marL="0" rtl="0" algn="l">
              <a:spcBef>
                <a:spcPts val="600"/>
              </a:spcBef>
              <a:spcAft>
                <a:spcPts val="0"/>
              </a:spcAft>
              <a:buNone/>
            </a:pPr>
            <a:r>
              <a:t/>
            </a:r>
            <a:endParaRPr/>
          </a:p>
        </p:txBody>
      </p:sp>
      <p:pic>
        <p:nvPicPr>
          <p:cNvPr id="712" name="Google Shape;712;p96"/>
          <p:cNvPicPr preferRelativeResize="0"/>
          <p:nvPr/>
        </p:nvPicPr>
        <p:blipFill>
          <a:blip r:embed="rId3">
            <a:alphaModFix/>
          </a:blip>
          <a:stretch>
            <a:fillRect/>
          </a:stretch>
        </p:blipFill>
        <p:spPr>
          <a:xfrm>
            <a:off x="457200" y="1219200"/>
            <a:ext cx="8229599" cy="4937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7"/>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lang="en-IN">
                <a:solidFill>
                  <a:srgbClr val="000000"/>
                </a:solidFill>
                <a:latin typeface="Arial"/>
                <a:ea typeface="Arial"/>
                <a:cs typeface="Arial"/>
                <a:sym typeface="Arial"/>
              </a:rPr>
              <a:t>Conclusion</a:t>
            </a:r>
            <a:endParaRPr/>
          </a:p>
        </p:txBody>
      </p:sp>
      <p:sp>
        <p:nvSpPr>
          <p:cNvPr id="718" name="Google Shape;718;p97"/>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lnSpcReduction="10000"/>
          </a:bodyPr>
          <a:lstStyle/>
          <a:p>
            <a:pPr indent="0" lvl="0" marL="0" rtl="0" algn="l">
              <a:lnSpc>
                <a:spcPct val="100000"/>
              </a:lnSpc>
              <a:spcBef>
                <a:spcPts val="0"/>
              </a:spcBef>
              <a:spcAft>
                <a:spcPts val="0"/>
              </a:spcAft>
              <a:buNone/>
            </a:pPr>
            <a:r>
              <a:rPr lang="en-IN" sz="2400"/>
              <a:t>This is our travel website which provides the entire package details.This web application was successfully created and stored all the travel  tourism packages booking, creation managing and tour details into the database using this application. The application was tested very well and the errors were properly debugged. Testing also concluded that the performance of the system is satisfactory. All the necessary output is generated. This system thus provides an easy way to automate all the functionalities of consumption. If this application is implemented in few consumption, it will be helpful. Further enhancements is to be made to the project, so that the website functions in a very attractive and useful manner than the present one. It is concluded that the application works.  </a:t>
            </a:r>
            <a:endParaRPr sz="2400"/>
          </a:p>
        </p:txBody>
      </p:sp>
      <p:sp>
        <p:nvSpPr>
          <p:cNvPr id="719" name="Google Shape;719;p97"/>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8"/>
          <p:cNvSpPr txBox="1"/>
          <p:nvPr/>
        </p:nvSpPr>
        <p:spPr>
          <a:xfrm>
            <a:off x="1474447" y="2714619"/>
            <a:ext cx="6195105" cy="9169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CCD1E8"/>
              </a:buClr>
              <a:buSzPts val="5400"/>
              <a:buFont typeface="Arial"/>
              <a:buNone/>
            </a:pPr>
            <a:r>
              <a:rPr b="1" i="0" lang="en-IN" sz="5400" u="none" cap="none" strike="noStrike">
                <a:solidFill>
                  <a:srgbClr val="CCD1E8"/>
                </a:solidFill>
                <a:latin typeface="Arial"/>
                <a:ea typeface="Arial"/>
                <a:cs typeface="Arial"/>
                <a:sym typeface="Arial"/>
              </a:rPr>
              <a:t>Queries?</a:t>
            </a:r>
            <a:endParaRPr/>
          </a:p>
        </p:txBody>
      </p:sp>
      <p:sp>
        <p:nvSpPr>
          <p:cNvPr id="725" name="Google Shape;725;p98"/>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9"/>
          <p:cNvSpPr txBox="1"/>
          <p:nvPr/>
        </p:nvSpPr>
        <p:spPr>
          <a:xfrm>
            <a:off x="1474447" y="2714619"/>
            <a:ext cx="6195105" cy="91694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CCD1E8"/>
              </a:buClr>
              <a:buSzPts val="5400"/>
              <a:buFont typeface="Arial"/>
              <a:buNone/>
            </a:pPr>
            <a:r>
              <a:rPr b="1" i="0" lang="en-IN" sz="5400" u="none" cap="none" strike="noStrike">
                <a:solidFill>
                  <a:srgbClr val="CCD1E8"/>
                </a:solidFill>
                <a:latin typeface="Arial"/>
                <a:ea typeface="Arial"/>
                <a:cs typeface="Arial"/>
                <a:sym typeface="Arial"/>
              </a:rPr>
              <a:t>Thank you</a:t>
            </a:r>
            <a:endParaRPr/>
          </a:p>
        </p:txBody>
      </p:sp>
      <p:sp>
        <p:nvSpPr>
          <p:cNvPr id="731" name="Google Shape;731;p99"/>
          <p:cNvSpPr txBox="1"/>
          <p:nvPr>
            <p:ph idx="12" type="sldNum"/>
          </p:nvPr>
        </p:nvSpPr>
        <p:spPr>
          <a:xfrm>
            <a:off x="612648" y="6356350"/>
            <a:ext cx="301908"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457200" y="152400"/>
            <a:ext cx="8229600" cy="990600"/>
          </a:xfrm>
          <a:prstGeom prst="rect">
            <a:avLst/>
          </a:prstGeom>
          <a:noFill/>
          <a:ln>
            <a:noFill/>
          </a:ln>
        </p:spPr>
        <p:txBody>
          <a:bodyPr anchorCtr="0" anchor="b" bIns="45700" lIns="45700" spcFirstLastPara="1" rIns="45700" wrap="square" tIns="45700">
            <a:normAutofit/>
          </a:bodyPr>
          <a:lstStyle/>
          <a:p>
            <a:pPr indent="0" lvl="0" marL="0" rtl="0" algn="ctr">
              <a:lnSpc>
                <a:spcPct val="100000"/>
              </a:lnSpc>
              <a:spcBef>
                <a:spcPts val="0"/>
              </a:spcBef>
              <a:spcAft>
                <a:spcPts val="0"/>
              </a:spcAft>
              <a:buClr>
                <a:srgbClr val="000000"/>
              </a:buClr>
              <a:buSzPts val="3200"/>
              <a:buFont typeface="Arial"/>
              <a:buNone/>
            </a:pPr>
            <a:r>
              <a:rPr b="0" i="0" lang="en-IN" sz="3200" u="none" cap="none" strike="noStrike">
                <a:solidFill>
                  <a:srgbClr val="000000"/>
                </a:solidFill>
                <a:latin typeface="Arial"/>
                <a:ea typeface="Arial"/>
                <a:cs typeface="Arial"/>
                <a:sym typeface="Arial"/>
              </a:rPr>
              <a:t>Modules </a:t>
            </a:r>
            <a:endParaRPr/>
          </a:p>
        </p:txBody>
      </p:sp>
      <p:sp>
        <p:nvSpPr>
          <p:cNvPr id="156" name="Google Shape;156;p19"/>
          <p:cNvSpPr txBox="1"/>
          <p:nvPr>
            <p:ph idx="1" type="body"/>
          </p:nvPr>
        </p:nvSpPr>
        <p:spPr>
          <a:xfrm>
            <a:off x="457200" y="1219199"/>
            <a:ext cx="8229600" cy="4937762"/>
          </a:xfrm>
          <a:prstGeom prst="rect">
            <a:avLst/>
          </a:prstGeom>
          <a:noFill/>
          <a:ln>
            <a:noFill/>
          </a:ln>
        </p:spPr>
        <p:txBody>
          <a:bodyPr anchorCtr="0" anchor="t" bIns="45700" lIns="45700" spcFirstLastPara="1" rIns="45700" wrap="square" tIns="45700">
            <a:normAutofit/>
          </a:bodyPr>
          <a:lstStyle/>
          <a:p>
            <a:pPr indent="-261620" lvl="0" marL="274320" rtl="0" algn="l">
              <a:lnSpc>
                <a:spcPct val="100000"/>
              </a:lnSpc>
              <a:spcBef>
                <a:spcPts val="0"/>
              </a:spcBef>
              <a:spcAft>
                <a:spcPts val="0"/>
              </a:spcAft>
              <a:buSzPts val="1776"/>
              <a:buFont typeface="Times New Roman"/>
              <a:buChar char="➢"/>
            </a:pPr>
            <a:r>
              <a:rPr lang="en-IN" sz="2400">
                <a:latin typeface="Times New Roman"/>
                <a:ea typeface="Times New Roman"/>
                <a:cs typeface="Times New Roman"/>
                <a:sym typeface="Times New Roman"/>
              </a:rPr>
              <a:t>Registration and Login module.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Destination module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Flights module</a:t>
            </a:r>
            <a:endParaRPr sz="2400">
              <a:latin typeface="Times New Roman"/>
              <a:ea typeface="Times New Roman"/>
              <a:cs typeface="Times New Roman"/>
              <a:sym typeface="Times New Roman"/>
            </a:endParaRPr>
          </a:p>
          <a:p>
            <a:pPr indent="-247983" lvl="0" marL="260683" rtl="0" algn="l">
              <a:lnSpc>
                <a:spcPct val="100000"/>
              </a:lnSpc>
              <a:spcBef>
                <a:spcPts val="600"/>
              </a:spcBef>
              <a:spcAft>
                <a:spcPts val="0"/>
              </a:spcAft>
              <a:buClr>
                <a:srgbClr val="000000"/>
              </a:buClr>
              <a:buSzPts val="2400"/>
              <a:buFont typeface="Times New Roman"/>
              <a:buChar char="•"/>
            </a:pPr>
            <a:r>
              <a:rPr lang="en-IN" sz="2400">
                <a:latin typeface="Times New Roman"/>
                <a:ea typeface="Times New Roman"/>
                <a:cs typeface="Times New Roman"/>
                <a:sym typeface="Times New Roman"/>
              </a:rPr>
              <a:t>   Flight preference</a:t>
            </a:r>
            <a:endParaRPr sz="2400">
              <a:latin typeface="Times New Roman"/>
              <a:ea typeface="Times New Roman"/>
              <a:cs typeface="Times New Roman"/>
              <a:sym typeface="Times New Roman"/>
            </a:endParaRPr>
          </a:p>
          <a:p>
            <a:pPr indent="-247983" lvl="0" marL="260683" rtl="0" algn="l">
              <a:lnSpc>
                <a:spcPct val="100000"/>
              </a:lnSpc>
              <a:spcBef>
                <a:spcPts val="600"/>
              </a:spcBef>
              <a:spcAft>
                <a:spcPts val="0"/>
              </a:spcAft>
              <a:buClr>
                <a:srgbClr val="000000"/>
              </a:buClr>
              <a:buSzPts val="2400"/>
              <a:buFont typeface="Times New Roman"/>
              <a:buChar char="•"/>
            </a:pPr>
            <a:r>
              <a:rPr lang="en-IN" sz="2400">
                <a:latin typeface="Times New Roman"/>
                <a:ea typeface="Times New Roman"/>
                <a:cs typeface="Times New Roman"/>
                <a:sym typeface="Times New Roman"/>
              </a:rPr>
              <a:t>   Flight booking    </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Hotels module</a:t>
            </a:r>
            <a:endParaRPr sz="2400">
              <a:latin typeface="Times New Roman"/>
              <a:ea typeface="Times New Roman"/>
              <a:cs typeface="Times New Roman"/>
              <a:sym typeface="Times New Roman"/>
            </a:endParaRPr>
          </a:p>
          <a:p>
            <a:pPr indent="-247983" lvl="0" marL="260683" rtl="0" algn="l">
              <a:lnSpc>
                <a:spcPct val="100000"/>
              </a:lnSpc>
              <a:spcBef>
                <a:spcPts val="600"/>
              </a:spcBef>
              <a:spcAft>
                <a:spcPts val="0"/>
              </a:spcAft>
              <a:buClr>
                <a:srgbClr val="000000"/>
              </a:buClr>
              <a:buSzPts val="2400"/>
              <a:buFont typeface="Times New Roman"/>
              <a:buChar char="•"/>
            </a:pPr>
            <a:r>
              <a:rPr lang="en-IN" sz="2400">
                <a:latin typeface="Times New Roman"/>
                <a:ea typeface="Times New Roman"/>
                <a:cs typeface="Times New Roman"/>
                <a:sym typeface="Times New Roman"/>
              </a:rPr>
              <a:t>   Hotel preference</a:t>
            </a:r>
            <a:endParaRPr sz="2400">
              <a:latin typeface="Times New Roman"/>
              <a:ea typeface="Times New Roman"/>
              <a:cs typeface="Times New Roman"/>
              <a:sym typeface="Times New Roman"/>
            </a:endParaRPr>
          </a:p>
          <a:p>
            <a:pPr indent="-247983" lvl="0" marL="260683" rtl="0" algn="l">
              <a:lnSpc>
                <a:spcPct val="100000"/>
              </a:lnSpc>
              <a:spcBef>
                <a:spcPts val="600"/>
              </a:spcBef>
              <a:spcAft>
                <a:spcPts val="0"/>
              </a:spcAft>
              <a:buClr>
                <a:srgbClr val="000000"/>
              </a:buClr>
              <a:buSzPts val="2400"/>
              <a:buFont typeface="Times New Roman"/>
              <a:buChar char="•"/>
            </a:pPr>
            <a:r>
              <a:rPr lang="en-IN" sz="2400">
                <a:latin typeface="Times New Roman"/>
                <a:ea typeface="Times New Roman"/>
                <a:cs typeface="Times New Roman"/>
                <a:sym typeface="Times New Roman"/>
              </a:rPr>
              <a:t>   Hotel booking</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Payments module</a:t>
            </a:r>
            <a:endParaRPr sz="2400">
              <a:latin typeface="Times New Roman"/>
              <a:ea typeface="Times New Roman"/>
              <a:cs typeface="Times New Roman"/>
              <a:sym typeface="Times New Roman"/>
            </a:endParaRPr>
          </a:p>
          <a:p>
            <a:pPr indent="-261620" lvl="0" marL="274320" rtl="0" algn="l">
              <a:lnSpc>
                <a:spcPct val="100000"/>
              </a:lnSpc>
              <a:spcBef>
                <a:spcPts val="600"/>
              </a:spcBef>
              <a:spcAft>
                <a:spcPts val="0"/>
              </a:spcAft>
              <a:buSzPts val="1776"/>
              <a:buFont typeface="Times New Roman"/>
              <a:buChar char="➢"/>
            </a:pPr>
            <a:r>
              <a:rPr lang="en-IN" sz="2400">
                <a:latin typeface="Times New Roman"/>
                <a:ea typeface="Times New Roman"/>
                <a:cs typeface="Times New Roman"/>
                <a:sym typeface="Times New Roman"/>
              </a:rPr>
              <a:t>Confirmation page and final Itinerary module  </a:t>
            </a:r>
            <a:endParaRPr sz="2400">
              <a:latin typeface="Times New Roman"/>
              <a:ea typeface="Times New Roman"/>
              <a:cs typeface="Times New Roman"/>
              <a:sym typeface="Times New Roman"/>
            </a:endParaRPr>
          </a:p>
        </p:txBody>
      </p:sp>
      <p:sp>
        <p:nvSpPr>
          <p:cNvPr id="157" name="Google Shape;157;p19"/>
          <p:cNvSpPr txBox="1"/>
          <p:nvPr>
            <p:ph idx="12" type="sldNum"/>
          </p:nvPr>
        </p:nvSpPr>
        <p:spPr>
          <a:xfrm>
            <a:off x="612648" y="6356350"/>
            <a:ext cx="288799" cy="307340"/>
          </a:xfrm>
          <a:prstGeom prst="rect">
            <a:avLst/>
          </a:prstGeom>
          <a:noFill/>
          <a:ln>
            <a:noFill/>
          </a:ln>
        </p:spPr>
        <p:txBody>
          <a:bodyPr anchorCtr="0" anchor="t" bIns="45700" lIns="45700" spcFirstLastPara="1" rIns="45700" wrap="square" tIns="45700">
            <a:spAutoFit/>
          </a:bodyPr>
          <a:lstStyle/>
          <a:p>
            <a:pPr indent="0" lvl="0" marL="0" rtl="0" algn="l">
              <a:lnSpc>
                <a:spcPct val="100000"/>
              </a:lnSpc>
              <a:spcBef>
                <a:spcPts val="0"/>
              </a:spcBef>
              <a:spcAft>
                <a:spcPts val="0"/>
              </a:spcAft>
              <a:buClr>
                <a:srgbClr val="464653"/>
              </a:buClr>
              <a:buSzPts val="1400"/>
              <a:buFont typeface="Arial"/>
              <a:buNone/>
            </a:pPr>
            <a:fld id="{00000000-1234-1234-1234-123412341234}" type="slidenum">
              <a:rPr lang="en-IN" sz="1400">
                <a:solidFill>
                  <a:srgbClr val="464653"/>
                </a:solidFil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rigin">
  <a:themeElements>
    <a:clrScheme name="Origin">
      <a:dk1>
        <a:srgbClr val="000000"/>
      </a:dk1>
      <a:lt1>
        <a:srgbClr val="FFFFFF"/>
      </a:lt1>
      <a:dk2>
        <a:srgbClr val="A7A7A7"/>
      </a:dk2>
      <a:lt2>
        <a:srgbClr val="535353"/>
      </a:lt2>
      <a:accent1>
        <a:srgbClr val="727CA3"/>
      </a:accent1>
      <a:accent2>
        <a:srgbClr val="9FB8CD"/>
      </a:accent2>
      <a:accent3>
        <a:srgbClr val="D2DA7A"/>
      </a:accent3>
      <a:accent4>
        <a:srgbClr val="FADA7A"/>
      </a:accent4>
      <a:accent5>
        <a:srgbClr val="B88472"/>
      </a:accent5>
      <a:accent6>
        <a:srgbClr val="8E736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igin">
  <a:themeElements>
    <a:clrScheme name="Origin">
      <a:dk1>
        <a:srgbClr val="000000"/>
      </a:dk1>
      <a:lt1>
        <a:srgbClr val="FFFFFF"/>
      </a:lt1>
      <a:dk2>
        <a:srgbClr val="A7A7A7"/>
      </a:dk2>
      <a:lt2>
        <a:srgbClr val="535353"/>
      </a:lt2>
      <a:accent1>
        <a:srgbClr val="727CA3"/>
      </a:accent1>
      <a:accent2>
        <a:srgbClr val="9FB8CD"/>
      </a:accent2>
      <a:accent3>
        <a:srgbClr val="D2DA7A"/>
      </a:accent3>
      <a:accent4>
        <a:srgbClr val="FADA7A"/>
      </a:accent4>
      <a:accent5>
        <a:srgbClr val="B88472"/>
      </a:accent5>
      <a:accent6>
        <a:srgbClr val="8E736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9F9BD1F14984468E5173B149F06570" ma:contentTypeVersion="13" ma:contentTypeDescription="Create a new document." ma:contentTypeScope="" ma:versionID="41d7e84e57f7eedb4351f3d5e3dfd102">
  <xsd:schema xmlns:xsd="http://www.w3.org/2001/XMLSchema" xmlns:xs="http://www.w3.org/2001/XMLSchema" xmlns:p="http://schemas.microsoft.com/office/2006/metadata/properties" xmlns:ns2="01f588fe-6df5-465b-8e0d-5594f48a64a4" xmlns:ns3="872e3ef9-12b5-47e9-a0a8-2a187955cab7" targetNamespace="http://schemas.microsoft.com/office/2006/metadata/properties" ma:root="true" ma:fieldsID="1c7cd6b1076de2644f603e57fb4cd3b9" ns2:_="" ns3:_="">
    <xsd:import namespace="01f588fe-6df5-465b-8e0d-5594f48a64a4"/>
    <xsd:import namespace="872e3ef9-12b5-47e9-a0a8-2a187955cab7"/>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f588fe-6df5-465b-8e0d-5594f48a64a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2e3ef9-12b5-47e9-a0a8-2a187955cab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01f588fe-6df5-465b-8e0d-5594f48a64a4" xsi:nil="true"/>
  </documentManagement>
</p:properties>
</file>

<file path=customXml/itemProps1.xml><?xml version="1.0" encoding="utf-8"?>
<ds:datastoreItem xmlns:ds="http://schemas.openxmlformats.org/officeDocument/2006/customXml" ds:itemID="{D11EE7DA-9EDF-4E12-9ECC-CADEF5A18D8D}"/>
</file>

<file path=customXml/itemProps2.xml><?xml version="1.0" encoding="utf-8"?>
<ds:datastoreItem xmlns:ds="http://schemas.openxmlformats.org/officeDocument/2006/customXml" ds:itemID="{CF7B6236-6A63-4DE0-99AA-6A39B35E7324}"/>
</file>

<file path=customXml/itemProps3.xml><?xml version="1.0" encoding="utf-8"?>
<ds:datastoreItem xmlns:ds="http://schemas.openxmlformats.org/officeDocument/2006/customXml" ds:itemID="{8D07B0F1-E01B-4D38-8D11-4B5179E9F2D1}"/>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0x010100569F9BD1F14984468E5173B149F06570</vt:lpwstr>
  </property>
</Properties>
</file>